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289" r:id="rId2"/>
    <p:sldId id="256" r:id="rId3"/>
    <p:sldId id="272" r:id="rId4"/>
    <p:sldId id="353" r:id="rId5"/>
    <p:sldId id="305" r:id="rId6"/>
    <p:sldId id="290" r:id="rId7"/>
    <p:sldId id="304" r:id="rId8"/>
    <p:sldId id="306" r:id="rId9"/>
    <p:sldId id="307" r:id="rId10"/>
    <p:sldId id="308" r:id="rId11"/>
    <p:sldId id="309" r:id="rId12"/>
    <p:sldId id="310" r:id="rId13"/>
    <p:sldId id="311" r:id="rId14"/>
    <p:sldId id="312" r:id="rId15"/>
    <p:sldId id="292" r:id="rId16"/>
    <p:sldId id="320" r:id="rId17"/>
    <p:sldId id="321" r:id="rId18"/>
    <p:sldId id="313" r:id="rId19"/>
    <p:sldId id="319" r:id="rId20"/>
    <p:sldId id="325" r:id="rId21"/>
    <p:sldId id="323" r:id="rId22"/>
    <p:sldId id="314" r:id="rId23"/>
    <p:sldId id="315" r:id="rId24"/>
    <p:sldId id="343" r:id="rId25"/>
    <p:sldId id="344" r:id="rId26"/>
    <p:sldId id="316" r:id="rId27"/>
    <p:sldId id="324" r:id="rId28"/>
    <p:sldId id="317" r:id="rId29"/>
    <p:sldId id="352" r:id="rId30"/>
    <p:sldId id="318" r:id="rId31"/>
    <p:sldId id="345" r:id="rId32"/>
    <p:sldId id="346" r:id="rId33"/>
    <p:sldId id="347" r:id="rId34"/>
    <p:sldId id="351" r:id="rId35"/>
    <p:sldId id="349" r:id="rId36"/>
    <p:sldId id="350" r:id="rId37"/>
    <p:sldId id="338" r:id="rId38"/>
  </p:sldIdLst>
  <p:sldSz cx="9144000" cy="6858000" type="screen4x3"/>
  <p:notesSz cx="6858000" cy="9144000"/>
  <p:custShowLst>
    <p:custShow name="Presentación personalizada 1" id="0">
      <p:sldLst>
        <p:sld r:id="rId3"/>
      </p:sldLst>
    </p:custShow>
  </p:custShowLst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532" autoAdjust="0"/>
  </p:normalViewPr>
  <p:slideViewPr>
    <p:cSldViewPr>
      <p:cViewPr>
        <p:scale>
          <a:sx n="79" d="100"/>
          <a:sy n="79" d="100"/>
        </p:scale>
        <p:origin x="-2544" y="-7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s-AR"/>
              <a:t>Alumbrado Público AÑO 2015</a:t>
            </a:r>
          </a:p>
        </c:rich>
      </c:tx>
      <c:layout>
        <c:manualLayout>
          <c:xMode val="edge"/>
          <c:yMode val="edge"/>
          <c:x val="0.41095890410958902"/>
          <c:y val="1.8867924528301886E-2"/>
        </c:manualLayout>
      </c:layout>
      <c:overlay val="0"/>
      <c:spPr>
        <a:noFill/>
        <a:ln w="25400">
          <a:noFill/>
        </a:ln>
      </c:spPr>
    </c:title>
    <c:autoTitleDeleted val="0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934931506849315"/>
          <c:y val="0.32614555256064692"/>
          <c:w val="0.63698630136986301"/>
          <c:h val="0.39622641509433965"/>
        </c:manualLayout>
      </c:layout>
      <c:pie3D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bubble3D val="0"/>
          </c:dPt>
          <c:dPt>
            <c:idx val="1"/>
            <c:bubble3D val="0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rgbClr val="FF8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-0.26035055549563157"/>
                  <c:y val="-8.732361285028050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4.963326501995464E-3"/>
                  <c:y val="-0.1412299877609638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1040008269514256"/>
                  <c:y val="-0.1711399282636840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0.12566569589760185"/>
                  <c:y val="-5.136235329074431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6.635386330133391E-4"/>
                  <c:y val="0.20576267589192868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-2.8418725056628204E-2"/>
                  <c:y val="-0.14181802746354816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s-A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(censo.xls!$A$13;censo.xls!$A$18;censo.xls!$A$23;censo.xls!$A$30;censo.xls!$A$39;censo.xls!$A$45)</c:f>
              <c:strCache>
                <c:ptCount val="6"/>
                <c:pt idx="0">
                  <c:v>L.E.D.</c:v>
                </c:pt>
                <c:pt idx="1">
                  <c:v>Mercurio</c:v>
                </c:pt>
                <c:pt idx="2">
                  <c:v>Mezcladora</c:v>
                </c:pt>
                <c:pt idx="3">
                  <c:v>Mercurio Halogenado</c:v>
                </c:pt>
                <c:pt idx="4">
                  <c:v>FLUORESCENTE B.C.</c:v>
                </c:pt>
                <c:pt idx="5">
                  <c:v>Sodio alta presión</c:v>
                </c:pt>
              </c:strCache>
            </c:strRef>
          </c:cat>
          <c:val>
            <c:numRef>
              <c:f>(censo.xls!$I$13;censo.xls!$I$18;censo.xls!$I$23;censo.xls!$I$30;censo.xls!$I$39;censo.xls!$I$45)</c:f>
              <c:numCache>
                <c:formatCode>#,##0</c:formatCode>
                <c:ptCount val="6"/>
                <c:pt idx="0">
                  <c:v>5</c:v>
                </c:pt>
                <c:pt idx="1">
                  <c:v>42</c:v>
                </c:pt>
                <c:pt idx="2">
                  <c:v>0</c:v>
                </c:pt>
                <c:pt idx="3">
                  <c:v>0</c:v>
                </c:pt>
                <c:pt idx="4">
                  <c:v>146</c:v>
                </c:pt>
                <c:pt idx="5">
                  <c:v>319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8.5616438356164379E-3"/>
          <c:y val="0.85175202156334229"/>
          <c:w val="0.94691780821917815"/>
          <c:h val="0.1185983827493261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055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s-AR"/>
        </a:p>
      </c:txPr>
    </c:legend>
    <c:plotVisOnly val="1"/>
    <c:dispBlanksAs val="zero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s-A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s-AR" dirty="0"/>
              <a:t>Alumbrado Público AÑO </a:t>
            </a:r>
            <a:r>
              <a:rPr lang="es-AR" dirty="0" smtClean="0"/>
              <a:t>2018</a:t>
            </a:r>
            <a:endParaRPr lang="es-AR" dirty="0"/>
          </a:p>
        </c:rich>
      </c:tx>
      <c:layout>
        <c:manualLayout>
          <c:xMode val="edge"/>
          <c:yMode val="edge"/>
          <c:x val="0.41095890410958902"/>
          <c:y val="1.8867924528301886E-2"/>
        </c:manualLayout>
      </c:layout>
      <c:overlay val="0"/>
      <c:spPr>
        <a:noFill/>
        <a:ln w="25400">
          <a:noFill/>
        </a:ln>
      </c:spPr>
    </c:title>
    <c:autoTitleDeleted val="0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934931506849315"/>
          <c:y val="0.32614555256064692"/>
          <c:w val="0.63698630136986301"/>
          <c:h val="0.39622641509433965"/>
        </c:manualLayout>
      </c:layout>
      <c:pie3D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bubble3D val="0"/>
          </c:dPt>
          <c:dPt>
            <c:idx val="1"/>
            <c:bubble3D val="0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rgbClr val="FF8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-0.26035055549563152"/>
                  <c:y val="-0.2023281052132634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4.963326501995464E-3"/>
                  <c:y val="-0.1412299877609638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7.8878761730126201E-2"/>
                  <c:y val="-0.28614442062666695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0.12566569589760185"/>
                  <c:y val="-5.136235329074431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7.5130334735555313E-3"/>
                  <c:y val="7.278873159722959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-2.8418725056628204E-2"/>
                  <c:y val="-0.14181802746354816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s-A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(Censo!$A$13;Censo!$A$18;Censo!$A$23;Censo!$A$30;Censo!$A$39;Censo!$A$45)</c:f>
              <c:strCache>
                <c:ptCount val="6"/>
                <c:pt idx="0">
                  <c:v>L.E.D.</c:v>
                </c:pt>
                <c:pt idx="1">
                  <c:v>Mercurio</c:v>
                </c:pt>
                <c:pt idx="2">
                  <c:v>Mezcladora</c:v>
                </c:pt>
                <c:pt idx="3">
                  <c:v>Mercurio Halogenado</c:v>
                </c:pt>
                <c:pt idx="4">
                  <c:v>FLUORESCENTE B.C.</c:v>
                </c:pt>
                <c:pt idx="5">
                  <c:v>Sodio alta presión</c:v>
                </c:pt>
              </c:strCache>
            </c:strRef>
          </c:cat>
          <c:val>
            <c:numRef>
              <c:f>(Censo!$I$13;Censo!$I$18;Censo!$I$23;Censo!$I$30;Censo!$I$39;Censo!$I$45)</c:f>
              <c:numCache>
                <c:formatCode>#,##0</c:formatCode>
                <c:ptCount val="6"/>
                <c:pt idx="0">
                  <c:v>140</c:v>
                </c:pt>
                <c:pt idx="1">
                  <c:v>42</c:v>
                </c:pt>
                <c:pt idx="2">
                  <c:v>0</c:v>
                </c:pt>
                <c:pt idx="3">
                  <c:v>0</c:v>
                </c:pt>
                <c:pt idx="4">
                  <c:v>20</c:v>
                </c:pt>
                <c:pt idx="5">
                  <c:v>319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8.5616438356164379E-3"/>
          <c:y val="0.85175202156334229"/>
          <c:w val="0.94691780821917815"/>
          <c:h val="0.1185983827493261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055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s-AR"/>
        </a:p>
      </c:txPr>
    </c:legend>
    <c:plotVisOnly val="1"/>
    <c:dispBlanksAs val="zero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s-AR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image" Target="../media/image4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7D3AE9-0757-4E90-BDEE-42A62539151B}" type="datetimeFigureOut">
              <a:rPr lang="es-AR" smtClean="0"/>
              <a:pPr/>
              <a:t>02/11/2020</a:t>
            </a:fld>
            <a:endParaRPr lang="es-AR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7CD93D-E184-46B3-BE86-5AA2811169F1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3503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CD93D-E184-46B3-BE86-5AA2811169F1}" type="slidenum">
              <a:rPr lang="es-AR" smtClean="0"/>
              <a:pPr/>
              <a:t>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40729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CD93D-E184-46B3-BE86-5AA2811169F1}" type="slidenum">
              <a:rPr lang="es-AR" smtClean="0"/>
              <a:pPr/>
              <a:t>2</a:t>
            </a:fld>
            <a:endParaRPr lang="es-A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riángulo isósceles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01E4278E-090F-43FC-90EA-71918E6D31DC}" type="datetimeFigureOut">
              <a:rPr lang="es-AR" smtClean="0"/>
              <a:pPr/>
              <a:t>02/11/2020</a:t>
            </a:fld>
            <a:endParaRPr lang="es-AR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es-AR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B8224883-3784-4937-9005-1F2137BF3983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4278E-090F-43FC-90EA-71918E6D31DC}" type="datetimeFigureOut">
              <a:rPr lang="es-AR" smtClean="0"/>
              <a:pPr/>
              <a:t>02/11/2020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24883-3784-4937-9005-1F2137BF3983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4278E-090F-43FC-90EA-71918E6D31DC}" type="datetimeFigureOut">
              <a:rPr lang="es-AR" smtClean="0"/>
              <a:pPr/>
              <a:t>02/11/2020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24883-3784-4937-9005-1F2137BF3983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01E4278E-090F-43FC-90EA-71918E6D31DC}" type="datetimeFigureOut">
              <a:rPr lang="es-AR" smtClean="0"/>
              <a:pPr/>
              <a:t>02/11/2020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24883-3784-4937-9005-1F2137BF3983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riángulo rectángulo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Triángulo isósceles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01E4278E-090F-43FC-90EA-71918E6D31DC}" type="datetimeFigureOut">
              <a:rPr lang="es-AR" smtClean="0"/>
              <a:pPr/>
              <a:t>02/11/2020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B8224883-3784-4937-9005-1F2137BF3983}" type="slidenum">
              <a:rPr lang="es-AR" smtClean="0"/>
              <a:pPr/>
              <a:t>‹Nº›</a:t>
            </a:fld>
            <a:endParaRPr lang="es-AR"/>
          </a:p>
        </p:txBody>
      </p:sp>
      <p:cxnSp>
        <p:nvCxnSpPr>
          <p:cNvPr id="11" name="10 Conector recto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01E4278E-090F-43FC-90EA-71918E6D31DC}" type="datetimeFigureOut">
              <a:rPr lang="es-AR" smtClean="0"/>
              <a:pPr/>
              <a:t>02/11/2020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8224883-3784-4937-9005-1F2137BF3983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01E4278E-090F-43FC-90EA-71918E6D31DC}" type="datetimeFigureOut">
              <a:rPr lang="es-AR" smtClean="0"/>
              <a:pPr/>
              <a:t>02/11/2020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B8224883-3784-4937-9005-1F2137BF3983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4278E-090F-43FC-90EA-71918E6D31DC}" type="datetimeFigureOut">
              <a:rPr lang="es-AR" smtClean="0"/>
              <a:pPr/>
              <a:t>02/11/2020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24883-3784-4937-9005-1F2137BF3983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01E4278E-090F-43FC-90EA-71918E6D31DC}" type="datetimeFigureOut">
              <a:rPr lang="es-AR" smtClean="0"/>
              <a:pPr/>
              <a:t>02/11/2020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8224883-3784-4937-9005-1F2137BF3983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01E4278E-090F-43FC-90EA-71918E6D31DC}" type="datetimeFigureOut">
              <a:rPr lang="es-AR" smtClean="0"/>
              <a:pPr/>
              <a:t>02/11/2020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B8224883-3784-4937-9005-1F2137BF3983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01E4278E-090F-43FC-90EA-71918E6D31DC}" type="datetimeFigureOut">
              <a:rPr lang="es-AR" smtClean="0"/>
              <a:pPr/>
              <a:t>02/11/2020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B8224883-3784-4937-9005-1F2137BF3983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Triángulo rectángulo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7 Conector recto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01E4278E-090F-43FC-90EA-71918E6D31DC}" type="datetimeFigureOut">
              <a:rPr lang="es-AR" smtClean="0"/>
              <a:pPr/>
              <a:t>02/11/2020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s-AR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B8224883-3784-4937-9005-1F2137BF3983}" type="slidenum">
              <a:rPr lang="es-AR" smtClean="0"/>
              <a:pPr/>
              <a:t>‹Nº›</a:t>
            </a:fld>
            <a:endParaRPr 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1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40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1.png"/><Relationship Id="rId4" Type="http://schemas.openxmlformats.org/officeDocument/2006/relationships/image" Target="../media/image42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749847"/>
              </p:ext>
            </p:extLst>
          </p:nvPr>
        </p:nvGraphicFramePr>
        <p:xfrm>
          <a:off x="467544" y="-243408"/>
          <a:ext cx="8352928" cy="83529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CorelDRAW" r:id="rId4" imgW="2891520" imgH="2891520" progId="CorelDraw.Graphic.17">
                  <p:embed/>
                </p:oleObj>
              </mc:Choice>
              <mc:Fallback>
                <p:oleObj name="CorelDRAW" r:id="rId4" imgW="2891520" imgH="2891520" progId="CorelDraw.Graphic.17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-243408"/>
                        <a:ext cx="8352928" cy="83529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267494"/>
            <a:ext cx="8712968" cy="1399032"/>
          </a:xfrm>
        </p:spPr>
        <p:txBody>
          <a:bodyPr>
            <a:normAutofit/>
          </a:bodyPr>
          <a:lstStyle/>
          <a:p>
            <a:r>
              <a:rPr lang="es-AR" b="1" dirty="0" smtClean="0">
                <a:solidFill>
                  <a:srgbClr val="FFFF00"/>
                </a:solidFill>
              </a:rPr>
              <a:t> </a:t>
            </a:r>
            <a:endParaRPr lang="es-AR" b="1" dirty="0">
              <a:solidFill>
                <a:srgbClr val="FFFF00"/>
              </a:solidFill>
            </a:endParaRPr>
          </a:p>
        </p:txBody>
      </p:sp>
      <p:sp>
        <p:nvSpPr>
          <p:cNvPr id="7" name="6 Marcador de contenido"/>
          <p:cNvSpPr>
            <a:spLocks noGrp="1"/>
          </p:cNvSpPr>
          <p:nvPr>
            <p:ph idx="1"/>
          </p:nvPr>
        </p:nvSpPr>
        <p:spPr>
          <a:xfrm>
            <a:off x="457200" y="5589240"/>
            <a:ext cx="8229600" cy="865568"/>
          </a:xfrm>
        </p:spPr>
        <p:txBody>
          <a:bodyPr>
            <a:normAutofit/>
          </a:bodyPr>
          <a:lstStyle/>
          <a:p>
            <a:pPr marL="64008" indent="0">
              <a:buNone/>
            </a:pPr>
            <a:r>
              <a:rPr lang="es-AR" dirty="0" smtClean="0"/>
              <a:t>                              </a:t>
            </a:r>
            <a:r>
              <a:rPr lang="es-AR" sz="4800" b="1" dirty="0" smtClean="0"/>
              <a:t> </a:t>
            </a:r>
            <a:endParaRPr lang="es-AR" sz="4800" b="1" dirty="0"/>
          </a:p>
        </p:txBody>
      </p:sp>
    </p:spTree>
    <p:extLst>
      <p:ext uri="{BB962C8B-B14F-4D97-AF65-F5344CB8AC3E}">
        <p14:creationId xmlns:p14="http://schemas.microsoft.com/office/powerpoint/2010/main" val="270167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91264" cy="713234"/>
          </a:xfrm>
        </p:spPr>
        <p:txBody>
          <a:bodyPr>
            <a:normAutofit fontScale="90000"/>
          </a:bodyPr>
          <a:lstStyle/>
          <a:p>
            <a:r>
              <a:rPr lang="es-AR" dirty="0" smtClean="0"/>
              <a:t>      Sistema autónomo </a:t>
            </a:r>
            <a:br>
              <a:rPr lang="es-AR" dirty="0" smtClean="0"/>
            </a:br>
            <a:r>
              <a:rPr lang="es-AR" dirty="0" smtClean="0"/>
              <a:t>( no conectado a red)</a:t>
            </a:r>
            <a:endParaRPr lang="es-AR" dirty="0"/>
          </a:p>
        </p:txBody>
      </p:sp>
      <p:sp>
        <p:nvSpPr>
          <p:cNvPr id="3" name="2 Rectángulo"/>
          <p:cNvSpPr/>
          <p:nvPr/>
        </p:nvSpPr>
        <p:spPr>
          <a:xfrm rot="19074349">
            <a:off x="3607259" y="2415489"/>
            <a:ext cx="2173158" cy="10629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" name="3 Forma libre"/>
          <p:cNvSpPr/>
          <p:nvPr/>
        </p:nvSpPr>
        <p:spPr>
          <a:xfrm>
            <a:off x="3995936" y="1484784"/>
            <a:ext cx="671820" cy="944883"/>
          </a:xfrm>
          <a:custGeom>
            <a:avLst/>
            <a:gdLst>
              <a:gd name="connsiteX0" fmla="*/ 0 w 959852"/>
              <a:gd name="connsiteY0" fmla="*/ 0 h 1232915"/>
              <a:gd name="connsiteX1" fmla="*/ 80682 w 959852"/>
              <a:gd name="connsiteY1" fmla="*/ 13448 h 1232915"/>
              <a:gd name="connsiteX2" fmla="*/ 121023 w 959852"/>
              <a:gd name="connsiteY2" fmla="*/ 26895 h 1232915"/>
              <a:gd name="connsiteX3" fmla="*/ 134470 w 959852"/>
              <a:gd name="connsiteY3" fmla="*/ 67236 h 1232915"/>
              <a:gd name="connsiteX4" fmla="*/ 174812 w 959852"/>
              <a:gd name="connsiteY4" fmla="*/ 188259 h 1232915"/>
              <a:gd name="connsiteX5" fmla="*/ 215153 w 959852"/>
              <a:gd name="connsiteY5" fmla="*/ 201706 h 1232915"/>
              <a:gd name="connsiteX6" fmla="*/ 242047 w 959852"/>
              <a:gd name="connsiteY6" fmla="*/ 282389 h 1232915"/>
              <a:gd name="connsiteX7" fmla="*/ 255494 w 959852"/>
              <a:gd name="connsiteY7" fmla="*/ 349624 h 1232915"/>
              <a:gd name="connsiteX8" fmla="*/ 309282 w 959852"/>
              <a:gd name="connsiteY8" fmla="*/ 430306 h 1232915"/>
              <a:gd name="connsiteX9" fmla="*/ 322729 w 959852"/>
              <a:gd name="connsiteY9" fmla="*/ 470648 h 1232915"/>
              <a:gd name="connsiteX10" fmla="*/ 403412 w 959852"/>
              <a:gd name="connsiteY10" fmla="*/ 497542 h 1232915"/>
              <a:gd name="connsiteX11" fmla="*/ 430306 w 959852"/>
              <a:gd name="connsiteY11" fmla="*/ 537883 h 1232915"/>
              <a:gd name="connsiteX12" fmla="*/ 443753 w 959852"/>
              <a:gd name="connsiteY12" fmla="*/ 618565 h 1232915"/>
              <a:gd name="connsiteX13" fmla="*/ 524435 w 959852"/>
              <a:gd name="connsiteY13" fmla="*/ 658906 h 1232915"/>
              <a:gd name="connsiteX14" fmla="*/ 564776 w 959852"/>
              <a:gd name="connsiteY14" fmla="*/ 685800 h 1232915"/>
              <a:gd name="connsiteX15" fmla="*/ 578223 w 959852"/>
              <a:gd name="connsiteY15" fmla="*/ 793377 h 1232915"/>
              <a:gd name="connsiteX16" fmla="*/ 605117 w 959852"/>
              <a:gd name="connsiteY16" fmla="*/ 833718 h 1232915"/>
              <a:gd name="connsiteX17" fmla="*/ 632012 w 959852"/>
              <a:gd name="connsiteY17" fmla="*/ 806824 h 1232915"/>
              <a:gd name="connsiteX18" fmla="*/ 726141 w 959852"/>
              <a:gd name="connsiteY18" fmla="*/ 847165 h 1232915"/>
              <a:gd name="connsiteX19" fmla="*/ 739588 w 959852"/>
              <a:gd name="connsiteY19" fmla="*/ 887506 h 1232915"/>
              <a:gd name="connsiteX20" fmla="*/ 753035 w 959852"/>
              <a:gd name="connsiteY20" fmla="*/ 981636 h 1232915"/>
              <a:gd name="connsiteX21" fmla="*/ 793376 w 959852"/>
              <a:gd name="connsiteY21" fmla="*/ 995083 h 1232915"/>
              <a:gd name="connsiteX22" fmla="*/ 820270 w 959852"/>
              <a:gd name="connsiteY22" fmla="*/ 1075765 h 1232915"/>
              <a:gd name="connsiteX23" fmla="*/ 833717 w 959852"/>
              <a:gd name="connsiteY23" fmla="*/ 1129553 h 1232915"/>
              <a:gd name="connsiteX24" fmla="*/ 874059 w 959852"/>
              <a:gd name="connsiteY24" fmla="*/ 1143000 h 1232915"/>
              <a:gd name="connsiteX25" fmla="*/ 927847 w 959852"/>
              <a:gd name="connsiteY25" fmla="*/ 1062318 h 1232915"/>
              <a:gd name="connsiteX26" fmla="*/ 954741 w 959852"/>
              <a:gd name="connsiteY26" fmla="*/ 1021977 h 1232915"/>
              <a:gd name="connsiteX27" fmla="*/ 941294 w 959852"/>
              <a:gd name="connsiteY27" fmla="*/ 1062318 h 1232915"/>
              <a:gd name="connsiteX28" fmla="*/ 887506 w 959852"/>
              <a:gd name="connsiteY28" fmla="*/ 1143000 h 1232915"/>
              <a:gd name="connsiteX29" fmla="*/ 874059 w 959852"/>
              <a:gd name="connsiteY29" fmla="*/ 1183342 h 1232915"/>
              <a:gd name="connsiteX30" fmla="*/ 578223 w 959852"/>
              <a:gd name="connsiteY30" fmla="*/ 1210236 h 1232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959852" h="1232915">
                <a:moveTo>
                  <a:pt x="0" y="0"/>
                </a:moveTo>
                <a:cubicBezTo>
                  <a:pt x="26894" y="4483"/>
                  <a:pt x="54066" y="7533"/>
                  <a:pt x="80682" y="13448"/>
                </a:cubicBezTo>
                <a:cubicBezTo>
                  <a:pt x="94519" y="16523"/>
                  <a:pt x="111000" y="16872"/>
                  <a:pt x="121023" y="26895"/>
                </a:cubicBezTo>
                <a:cubicBezTo>
                  <a:pt x="131046" y="36918"/>
                  <a:pt x="129988" y="53789"/>
                  <a:pt x="134470" y="67236"/>
                </a:cubicBezTo>
                <a:cubicBezTo>
                  <a:pt x="142006" y="119991"/>
                  <a:pt x="128586" y="160524"/>
                  <a:pt x="174812" y="188259"/>
                </a:cubicBezTo>
                <a:cubicBezTo>
                  <a:pt x="186966" y="195552"/>
                  <a:pt x="201706" y="197224"/>
                  <a:pt x="215153" y="201706"/>
                </a:cubicBezTo>
                <a:cubicBezTo>
                  <a:pt x="224118" y="228600"/>
                  <a:pt x="236487" y="254590"/>
                  <a:pt x="242047" y="282389"/>
                </a:cubicBezTo>
                <a:cubicBezTo>
                  <a:pt x="246529" y="304801"/>
                  <a:pt x="246036" y="328817"/>
                  <a:pt x="255494" y="349624"/>
                </a:cubicBezTo>
                <a:cubicBezTo>
                  <a:pt x="268869" y="379049"/>
                  <a:pt x="309282" y="430306"/>
                  <a:pt x="309282" y="430306"/>
                </a:cubicBezTo>
                <a:cubicBezTo>
                  <a:pt x="313764" y="443753"/>
                  <a:pt x="311195" y="462409"/>
                  <a:pt x="322729" y="470648"/>
                </a:cubicBezTo>
                <a:cubicBezTo>
                  <a:pt x="345798" y="487126"/>
                  <a:pt x="403412" y="497542"/>
                  <a:pt x="403412" y="497542"/>
                </a:cubicBezTo>
                <a:cubicBezTo>
                  <a:pt x="412377" y="510989"/>
                  <a:pt x="425195" y="522551"/>
                  <a:pt x="430306" y="537883"/>
                </a:cubicBezTo>
                <a:cubicBezTo>
                  <a:pt x="438928" y="563749"/>
                  <a:pt x="431560" y="594178"/>
                  <a:pt x="443753" y="618565"/>
                </a:cubicBezTo>
                <a:cubicBezTo>
                  <a:pt x="456599" y="644256"/>
                  <a:pt x="503221" y="648299"/>
                  <a:pt x="524435" y="658906"/>
                </a:cubicBezTo>
                <a:cubicBezTo>
                  <a:pt x="538890" y="666134"/>
                  <a:pt x="551329" y="676835"/>
                  <a:pt x="564776" y="685800"/>
                </a:cubicBezTo>
                <a:cubicBezTo>
                  <a:pt x="569258" y="721659"/>
                  <a:pt x="568715" y="758512"/>
                  <a:pt x="578223" y="793377"/>
                </a:cubicBezTo>
                <a:cubicBezTo>
                  <a:pt x="582475" y="808969"/>
                  <a:pt x="589438" y="829798"/>
                  <a:pt x="605117" y="833718"/>
                </a:cubicBezTo>
                <a:cubicBezTo>
                  <a:pt x="617417" y="836793"/>
                  <a:pt x="623047" y="815789"/>
                  <a:pt x="632012" y="806824"/>
                </a:cubicBezTo>
                <a:cubicBezTo>
                  <a:pt x="664311" y="814899"/>
                  <a:pt x="702925" y="818145"/>
                  <a:pt x="726141" y="847165"/>
                </a:cubicBezTo>
                <a:cubicBezTo>
                  <a:pt x="734996" y="858233"/>
                  <a:pt x="735106" y="874059"/>
                  <a:pt x="739588" y="887506"/>
                </a:cubicBezTo>
                <a:cubicBezTo>
                  <a:pt x="744070" y="918883"/>
                  <a:pt x="738861" y="953287"/>
                  <a:pt x="753035" y="981636"/>
                </a:cubicBezTo>
                <a:cubicBezTo>
                  <a:pt x="759374" y="994314"/>
                  <a:pt x="785137" y="983549"/>
                  <a:pt x="793376" y="995083"/>
                </a:cubicBezTo>
                <a:cubicBezTo>
                  <a:pt x="809853" y="1018151"/>
                  <a:pt x="813394" y="1048263"/>
                  <a:pt x="820270" y="1075765"/>
                </a:cubicBezTo>
                <a:cubicBezTo>
                  <a:pt x="824752" y="1093694"/>
                  <a:pt x="822172" y="1115122"/>
                  <a:pt x="833717" y="1129553"/>
                </a:cubicBezTo>
                <a:cubicBezTo>
                  <a:pt x="842572" y="1140621"/>
                  <a:pt x="860612" y="1138518"/>
                  <a:pt x="874059" y="1143000"/>
                </a:cubicBezTo>
                <a:lnTo>
                  <a:pt x="927847" y="1062318"/>
                </a:lnTo>
                <a:cubicBezTo>
                  <a:pt x="936812" y="1048871"/>
                  <a:pt x="959852" y="1006645"/>
                  <a:pt x="954741" y="1021977"/>
                </a:cubicBezTo>
                <a:cubicBezTo>
                  <a:pt x="950259" y="1035424"/>
                  <a:pt x="949157" y="1050524"/>
                  <a:pt x="941294" y="1062318"/>
                </a:cubicBezTo>
                <a:lnTo>
                  <a:pt x="887506" y="1143000"/>
                </a:lnTo>
                <a:cubicBezTo>
                  <a:pt x="883024" y="1156447"/>
                  <a:pt x="885593" y="1175103"/>
                  <a:pt x="874059" y="1183342"/>
                </a:cubicBezTo>
                <a:cubicBezTo>
                  <a:pt x="804657" y="1232915"/>
                  <a:pt x="621064" y="1210236"/>
                  <a:pt x="578223" y="1210236"/>
                </a:cubicBezTo>
              </a:path>
            </a:pathLst>
          </a:cu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AR" dirty="0">
              <a:ln>
                <a:solidFill>
                  <a:srgbClr val="FFC000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5" name="4 Forma libre"/>
          <p:cNvSpPr/>
          <p:nvPr/>
        </p:nvSpPr>
        <p:spPr>
          <a:xfrm>
            <a:off x="4283968" y="1196752"/>
            <a:ext cx="671820" cy="944883"/>
          </a:xfrm>
          <a:custGeom>
            <a:avLst/>
            <a:gdLst>
              <a:gd name="connsiteX0" fmla="*/ 0 w 959852"/>
              <a:gd name="connsiteY0" fmla="*/ 0 h 1232915"/>
              <a:gd name="connsiteX1" fmla="*/ 80682 w 959852"/>
              <a:gd name="connsiteY1" fmla="*/ 13448 h 1232915"/>
              <a:gd name="connsiteX2" fmla="*/ 121023 w 959852"/>
              <a:gd name="connsiteY2" fmla="*/ 26895 h 1232915"/>
              <a:gd name="connsiteX3" fmla="*/ 134470 w 959852"/>
              <a:gd name="connsiteY3" fmla="*/ 67236 h 1232915"/>
              <a:gd name="connsiteX4" fmla="*/ 174812 w 959852"/>
              <a:gd name="connsiteY4" fmla="*/ 188259 h 1232915"/>
              <a:gd name="connsiteX5" fmla="*/ 215153 w 959852"/>
              <a:gd name="connsiteY5" fmla="*/ 201706 h 1232915"/>
              <a:gd name="connsiteX6" fmla="*/ 242047 w 959852"/>
              <a:gd name="connsiteY6" fmla="*/ 282389 h 1232915"/>
              <a:gd name="connsiteX7" fmla="*/ 255494 w 959852"/>
              <a:gd name="connsiteY7" fmla="*/ 349624 h 1232915"/>
              <a:gd name="connsiteX8" fmla="*/ 309282 w 959852"/>
              <a:gd name="connsiteY8" fmla="*/ 430306 h 1232915"/>
              <a:gd name="connsiteX9" fmla="*/ 322729 w 959852"/>
              <a:gd name="connsiteY9" fmla="*/ 470648 h 1232915"/>
              <a:gd name="connsiteX10" fmla="*/ 403412 w 959852"/>
              <a:gd name="connsiteY10" fmla="*/ 497542 h 1232915"/>
              <a:gd name="connsiteX11" fmla="*/ 430306 w 959852"/>
              <a:gd name="connsiteY11" fmla="*/ 537883 h 1232915"/>
              <a:gd name="connsiteX12" fmla="*/ 443753 w 959852"/>
              <a:gd name="connsiteY12" fmla="*/ 618565 h 1232915"/>
              <a:gd name="connsiteX13" fmla="*/ 524435 w 959852"/>
              <a:gd name="connsiteY13" fmla="*/ 658906 h 1232915"/>
              <a:gd name="connsiteX14" fmla="*/ 564776 w 959852"/>
              <a:gd name="connsiteY14" fmla="*/ 685800 h 1232915"/>
              <a:gd name="connsiteX15" fmla="*/ 578223 w 959852"/>
              <a:gd name="connsiteY15" fmla="*/ 793377 h 1232915"/>
              <a:gd name="connsiteX16" fmla="*/ 605117 w 959852"/>
              <a:gd name="connsiteY16" fmla="*/ 833718 h 1232915"/>
              <a:gd name="connsiteX17" fmla="*/ 632012 w 959852"/>
              <a:gd name="connsiteY17" fmla="*/ 806824 h 1232915"/>
              <a:gd name="connsiteX18" fmla="*/ 726141 w 959852"/>
              <a:gd name="connsiteY18" fmla="*/ 847165 h 1232915"/>
              <a:gd name="connsiteX19" fmla="*/ 739588 w 959852"/>
              <a:gd name="connsiteY19" fmla="*/ 887506 h 1232915"/>
              <a:gd name="connsiteX20" fmla="*/ 753035 w 959852"/>
              <a:gd name="connsiteY20" fmla="*/ 981636 h 1232915"/>
              <a:gd name="connsiteX21" fmla="*/ 793376 w 959852"/>
              <a:gd name="connsiteY21" fmla="*/ 995083 h 1232915"/>
              <a:gd name="connsiteX22" fmla="*/ 820270 w 959852"/>
              <a:gd name="connsiteY22" fmla="*/ 1075765 h 1232915"/>
              <a:gd name="connsiteX23" fmla="*/ 833717 w 959852"/>
              <a:gd name="connsiteY23" fmla="*/ 1129553 h 1232915"/>
              <a:gd name="connsiteX24" fmla="*/ 874059 w 959852"/>
              <a:gd name="connsiteY24" fmla="*/ 1143000 h 1232915"/>
              <a:gd name="connsiteX25" fmla="*/ 927847 w 959852"/>
              <a:gd name="connsiteY25" fmla="*/ 1062318 h 1232915"/>
              <a:gd name="connsiteX26" fmla="*/ 954741 w 959852"/>
              <a:gd name="connsiteY26" fmla="*/ 1021977 h 1232915"/>
              <a:gd name="connsiteX27" fmla="*/ 941294 w 959852"/>
              <a:gd name="connsiteY27" fmla="*/ 1062318 h 1232915"/>
              <a:gd name="connsiteX28" fmla="*/ 887506 w 959852"/>
              <a:gd name="connsiteY28" fmla="*/ 1143000 h 1232915"/>
              <a:gd name="connsiteX29" fmla="*/ 874059 w 959852"/>
              <a:gd name="connsiteY29" fmla="*/ 1183342 h 1232915"/>
              <a:gd name="connsiteX30" fmla="*/ 578223 w 959852"/>
              <a:gd name="connsiteY30" fmla="*/ 1210236 h 1232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959852" h="1232915">
                <a:moveTo>
                  <a:pt x="0" y="0"/>
                </a:moveTo>
                <a:cubicBezTo>
                  <a:pt x="26894" y="4483"/>
                  <a:pt x="54066" y="7533"/>
                  <a:pt x="80682" y="13448"/>
                </a:cubicBezTo>
                <a:cubicBezTo>
                  <a:pt x="94519" y="16523"/>
                  <a:pt x="111000" y="16872"/>
                  <a:pt x="121023" y="26895"/>
                </a:cubicBezTo>
                <a:cubicBezTo>
                  <a:pt x="131046" y="36918"/>
                  <a:pt x="129988" y="53789"/>
                  <a:pt x="134470" y="67236"/>
                </a:cubicBezTo>
                <a:cubicBezTo>
                  <a:pt x="142006" y="119991"/>
                  <a:pt x="128586" y="160524"/>
                  <a:pt x="174812" y="188259"/>
                </a:cubicBezTo>
                <a:cubicBezTo>
                  <a:pt x="186966" y="195552"/>
                  <a:pt x="201706" y="197224"/>
                  <a:pt x="215153" y="201706"/>
                </a:cubicBezTo>
                <a:cubicBezTo>
                  <a:pt x="224118" y="228600"/>
                  <a:pt x="236487" y="254590"/>
                  <a:pt x="242047" y="282389"/>
                </a:cubicBezTo>
                <a:cubicBezTo>
                  <a:pt x="246529" y="304801"/>
                  <a:pt x="246036" y="328817"/>
                  <a:pt x="255494" y="349624"/>
                </a:cubicBezTo>
                <a:cubicBezTo>
                  <a:pt x="268869" y="379049"/>
                  <a:pt x="309282" y="430306"/>
                  <a:pt x="309282" y="430306"/>
                </a:cubicBezTo>
                <a:cubicBezTo>
                  <a:pt x="313764" y="443753"/>
                  <a:pt x="311195" y="462409"/>
                  <a:pt x="322729" y="470648"/>
                </a:cubicBezTo>
                <a:cubicBezTo>
                  <a:pt x="345798" y="487126"/>
                  <a:pt x="403412" y="497542"/>
                  <a:pt x="403412" y="497542"/>
                </a:cubicBezTo>
                <a:cubicBezTo>
                  <a:pt x="412377" y="510989"/>
                  <a:pt x="425195" y="522551"/>
                  <a:pt x="430306" y="537883"/>
                </a:cubicBezTo>
                <a:cubicBezTo>
                  <a:pt x="438928" y="563749"/>
                  <a:pt x="431560" y="594178"/>
                  <a:pt x="443753" y="618565"/>
                </a:cubicBezTo>
                <a:cubicBezTo>
                  <a:pt x="456599" y="644256"/>
                  <a:pt x="503221" y="648299"/>
                  <a:pt x="524435" y="658906"/>
                </a:cubicBezTo>
                <a:cubicBezTo>
                  <a:pt x="538890" y="666134"/>
                  <a:pt x="551329" y="676835"/>
                  <a:pt x="564776" y="685800"/>
                </a:cubicBezTo>
                <a:cubicBezTo>
                  <a:pt x="569258" y="721659"/>
                  <a:pt x="568715" y="758512"/>
                  <a:pt x="578223" y="793377"/>
                </a:cubicBezTo>
                <a:cubicBezTo>
                  <a:pt x="582475" y="808969"/>
                  <a:pt x="589438" y="829798"/>
                  <a:pt x="605117" y="833718"/>
                </a:cubicBezTo>
                <a:cubicBezTo>
                  <a:pt x="617417" y="836793"/>
                  <a:pt x="623047" y="815789"/>
                  <a:pt x="632012" y="806824"/>
                </a:cubicBezTo>
                <a:cubicBezTo>
                  <a:pt x="664311" y="814899"/>
                  <a:pt x="702925" y="818145"/>
                  <a:pt x="726141" y="847165"/>
                </a:cubicBezTo>
                <a:cubicBezTo>
                  <a:pt x="734996" y="858233"/>
                  <a:pt x="735106" y="874059"/>
                  <a:pt x="739588" y="887506"/>
                </a:cubicBezTo>
                <a:cubicBezTo>
                  <a:pt x="744070" y="918883"/>
                  <a:pt x="738861" y="953287"/>
                  <a:pt x="753035" y="981636"/>
                </a:cubicBezTo>
                <a:cubicBezTo>
                  <a:pt x="759374" y="994314"/>
                  <a:pt x="785137" y="983549"/>
                  <a:pt x="793376" y="995083"/>
                </a:cubicBezTo>
                <a:cubicBezTo>
                  <a:pt x="809853" y="1018151"/>
                  <a:pt x="813394" y="1048263"/>
                  <a:pt x="820270" y="1075765"/>
                </a:cubicBezTo>
                <a:cubicBezTo>
                  <a:pt x="824752" y="1093694"/>
                  <a:pt x="822172" y="1115122"/>
                  <a:pt x="833717" y="1129553"/>
                </a:cubicBezTo>
                <a:cubicBezTo>
                  <a:pt x="842572" y="1140621"/>
                  <a:pt x="860612" y="1138518"/>
                  <a:pt x="874059" y="1143000"/>
                </a:cubicBezTo>
                <a:lnTo>
                  <a:pt x="927847" y="1062318"/>
                </a:lnTo>
                <a:cubicBezTo>
                  <a:pt x="936812" y="1048871"/>
                  <a:pt x="959852" y="1006645"/>
                  <a:pt x="954741" y="1021977"/>
                </a:cubicBezTo>
                <a:cubicBezTo>
                  <a:pt x="950259" y="1035424"/>
                  <a:pt x="949157" y="1050524"/>
                  <a:pt x="941294" y="1062318"/>
                </a:cubicBezTo>
                <a:lnTo>
                  <a:pt x="887506" y="1143000"/>
                </a:lnTo>
                <a:cubicBezTo>
                  <a:pt x="883024" y="1156447"/>
                  <a:pt x="885593" y="1175103"/>
                  <a:pt x="874059" y="1183342"/>
                </a:cubicBezTo>
                <a:cubicBezTo>
                  <a:pt x="804657" y="1232915"/>
                  <a:pt x="621064" y="1210236"/>
                  <a:pt x="578223" y="1210236"/>
                </a:cubicBezTo>
              </a:path>
            </a:pathLst>
          </a:cu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AR" dirty="0">
              <a:ln>
                <a:solidFill>
                  <a:srgbClr val="FFC000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6" name="5 Forma libre"/>
          <p:cNvSpPr/>
          <p:nvPr/>
        </p:nvSpPr>
        <p:spPr>
          <a:xfrm>
            <a:off x="3635896" y="1844824"/>
            <a:ext cx="671820" cy="944883"/>
          </a:xfrm>
          <a:custGeom>
            <a:avLst/>
            <a:gdLst>
              <a:gd name="connsiteX0" fmla="*/ 0 w 959852"/>
              <a:gd name="connsiteY0" fmla="*/ 0 h 1232915"/>
              <a:gd name="connsiteX1" fmla="*/ 80682 w 959852"/>
              <a:gd name="connsiteY1" fmla="*/ 13448 h 1232915"/>
              <a:gd name="connsiteX2" fmla="*/ 121023 w 959852"/>
              <a:gd name="connsiteY2" fmla="*/ 26895 h 1232915"/>
              <a:gd name="connsiteX3" fmla="*/ 134470 w 959852"/>
              <a:gd name="connsiteY3" fmla="*/ 67236 h 1232915"/>
              <a:gd name="connsiteX4" fmla="*/ 174812 w 959852"/>
              <a:gd name="connsiteY4" fmla="*/ 188259 h 1232915"/>
              <a:gd name="connsiteX5" fmla="*/ 215153 w 959852"/>
              <a:gd name="connsiteY5" fmla="*/ 201706 h 1232915"/>
              <a:gd name="connsiteX6" fmla="*/ 242047 w 959852"/>
              <a:gd name="connsiteY6" fmla="*/ 282389 h 1232915"/>
              <a:gd name="connsiteX7" fmla="*/ 255494 w 959852"/>
              <a:gd name="connsiteY7" fmla="*/ 349624 h 1232915"/>
              <a:gd name="connsiteX8" fmla="*/ 309282 w 959852"/>
              <a:gd name="connsiteY8" fmla="*/ 430306 h 1232915"/>
              <a:gd name="connsiteX9" fmla="*/ 322729 w 959852"/>
              <a:gd name="connsiteY9" fmla="*/ 470648 h 1232915"/>
              <a:gd name="connsiteX10" fmla="*/ 403412 w 959852"/>
              <a:gd name="connsiteY10" fmla="*/ 497542 h 1232915"/>
              <a:gd name="connsiteX11" fmla="*/ 430306 w 959852"/>
              <a:gd name="connsiteY11" fmla="*/ 537883 h 1232915"/>
              <a:gd name="connsiteX12" fmla="*/ 443753 w 959852"/>
              <a:gd name="connsiteY12" fmla="*/ 618565 h 1232915"/>
              <a:gd name="connsiteX13" fmla="*/ 524435 w 959852"/>
              <a:gd name="connsiteY13" fmla="*/ 658906 h 1232915"/>
              <a:gd name="connsiteX14" fmla="*/ 564776 w 959852"/>
              <a:gd name="connsiteY14" fmla="*/ 685800 h 1232915"/>
              <a:gd name="connsiteX15" fmla="*/ 578223 w 959852"/>
              <a:gd name="connsiteY15" fmla="*/ 793377 h 1232915"/>
              <a:gd name="connsiteX16" fmla="*/ 605117 w 959852"/>
              <a:gd name="connsiteY16" fmla="*/ 833718 h 1232915"/>
              <a:gd name="connsiteX17" fmla="*/ 632012 w 959852"/>
              <a:gd name="connsiteY17" fmla="*/ 806824 h 1232915"/>
              <a:gd name="connsiteX18" fmla="*/ 726141 w 959852"/>
              <a:gd name="connsiteY18" fmla="*/ 847165 h 1232915"/>
              <a:gd name="connsiteX19" fmla="*/ 739588 w 959852"/>
              <a:gd name="connsiteY19" fmla="*/ 887506 h 1232915"/>
              <a:gd name="connsiteX20" fmla="*/ 753035 w 959852"/>
              <a:gd name="connsiteY20" fmla="*/ 981636 h 1232915"/>
              <a:gd name="connsiteX21" fmla="*/ 793376 w 959852"/>
              <a:gd name="connsiteY21" fmla="*/ 995083 h 1232915"/>
              <a:gd name="connsiteX22" fmla="*/ 820270 w 959852"/>
              <a:gd name="connsiteY22" fmla="*/ 1075765 h 1232915"/>
              <a:gd name="connsiteX23" fmla="*/ 833717 w 959852"/>
              <a:gd name="connsiteY23" fmla="*/ 1129553 h 1232915"/>
              <a:gd name="connsiteX24" fmla="*/ 874059 w 959852"/>
              <a:gd name="connsiteY24" fmla="*/ 1143000 h 1232915"/>
              <a:gd name="connsiteX25" fmla="*/ 927847 w 959852"/>
              <a:gd name="connsiteY25" fmla="*/ 1062318 h 1232915"/>
              <a:gd name="connsiteX26" fmla="*/ 954741 w 959852"/>
              <a:gd name="connsiteY26" fmla="*/ 1021977 h 1232915"/>
              <a:gd name="connsiteX27" fmla="*/ 941294 w 959852"/>
              <a:gd name="connsiteY27" fmla="*/ 1062318 h 1232915"/>
              <a:gd name="connsiteX28" fmla="*/ 887506 w 959852"/>
              <a:gd name="connsiteY28" fmla="*/ 1143000 h 1232915"/>
              <a:gd name="connsiteX29" fmla="*/ 874059 w 959852"/>
              <a:gd name="connsiteY29" fmla="*/ 1183342 h 1232915"/>
              <a:gd name="connsiteX30" fmla="*/ 578223 w 959852"/>
              <a:gd name="connsiteY30" fmla="*/ 1210236 h 1232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959852" h="1232915">
                <a:moveTo>
                  <a:pt x="0" y="0"/>
                </a:moveTo>
                <a:cubicBezTo>
                  <a:pt x="26894" y="4483"/>
                  <a:pt x="54066" y="7533"/>
                  <a:pt x="80682" y="13448"/>
                </a:cubicBezTo>
                <a:cubicBezTo>
                  <a:pt x="94519" y="16523"/>
                  <a:pt x="111000" y="16872"/>
                  <a:pt x="121023" y="26895"/>
                </a:cubicBezTo>
                <a:cubicBezTo>
                  <a:pt x="131046" y="36918"/>
                  <a:pt x="129988" y="53789"/>
                  <a:pt x="134470" y="67236"/>
                </a:cubicBezTo>
                <a:cubicBezTo>
                  <a:pt x="142006" y="119991"/>
                  <a:pt x="128586" y="160524"/>
                  <a:pt x="174812" y="188259"/>
                </a:cubicBezTo>
                <a:cubicBezTo>
                  <a:pt x="186966" y="195552"/>
                  <a:pt x="201706" y="197224"/>
                  <a:pt x="215153" y="201706"/>
                </a:cubicBezTo>
                <a:cubicBezTo>
                  <a:pt x="224118" y="228600"/>
                  <a:pt x="236487" y="254590"/>
                  <a:pt x="242047" y="282389"/>
                </a:cubicBezTo>
                <a:cubicBezTo>
                  <a:pt x="246529" y="304801"/>
                  <a:pt x="246036" y="328817"/>
                  <a:pt x="255494" y="349624"/>
                </a:cubicBezTo>
                <a:cubicBezTo>
                  <a:pt x="268869" y="379049"/>
                  <a:pt x="309282" y="430306"/>
                  <a:pt x="309282" y="430306"/>
                </a:cubicBezTo>
                <a:cubicBezTo>
                  <a:pt x="313764" y="443753"/>
                  <a:pt x="311195" y="462409"/>
                  <a:pt x="322729" y="470648"/>
                </a:cubicBezTo>
                <a:cubicBezTo>
                  <a:pt x="345798" y="487126"/>
                  <a:pt x="403412" y="497542"/>
                  <a:pt x="403412" y="497542"/>
                </a:cubicBezTo>
                <a:cubicBezTo>
                  <a:pt x="412377" y="510989"/>
                  <a:pt x="425195" y="522551"/>
                  <a:pt x="430306" y="537883"/>
                </a:cubicBezTo>
                <a:cubicBezTo>
                  <a:pt x="438928" y="563749"/>
                  <a:pt x="431560" y="594178"/>
                  <a:pt x="443753" y="618565"/>
                </a:cubicBezTo>
                <a:cubicBezTo>
                  <a:pt x="456599" y="644256"/>
                  <a:pt x="503221" y="648299"/>
                  <a:pt x="524435" y="658906"/>
                </a:cubicBezTo>
                <a:cubicBezTo>
                  <a:pt x="538890" y="666134"/>
                  <a:pt x="551329" y="676835"/>
                  <a:pt x="564776" y="685800"/>
                </a:cubicBezTo>
                <a:cubicBezTo>
                  <a:pt x="569258" y="721659"/>
                  <a:pt x="568715" y="758512"/>
                  <a:pt x="578223" y="793377"/>
                </a:cubicBezTo>
                <a:cubicBezTo>
                  <a:pt x="582475" y="808969"/>
                  <a:pt x="589438" y="829798"/>
                  <a:pt x="605117" y="833718"/>
                </a:cubicBezTo>
                <a:cubicBezTo>
                  <a:pt x="617417" y="836793"/>
                  <a:pt x="623047" y="815789"/>
                  <a:pt x="632012" y="806824"/>
                </a:cubicBezTo>
                <a:cubicBezTo>
                  <a:pt x="664311" y="814899"/>
                  <a:pt x="702925" y="818145"/>
                  <a:pt x="726141" y="847165"/>
                </a:cubicBezTo>
                <a:cubicBezTo>
                  <a:pt x="734996" y="858233"/>
                  <a:pt x="735106" y="874059"/>
                  <a:pt x="739588" y="887506"/>
                </a:cubicBezTo>
                <a:cubicBezTo>
                  <a:pt x="744070" y="918883"/>
                  <a:pt x="738861" y="953287"/>
                  <a:pt x="753035" y="981636"/>
                </a:cubicBezTo>
                <a:cubicBezTo>
                  <a:pt x="759374" y="994314"/>
                  <a:pt x="785137" y="983549"/>
                  <a:pt x="793376" y="995083"/>
                </a:cubicBezTo>
                <a:cubicBezTo>
                  <a:pt x="809853" y="1018151"/>
                  <a:pt x="813394" y="1048263"/>
                  <a:pt x="820270" y="1075765"/>
                </a:cubicBezTo>
                <a:cubicBezTo>
                  <a:pt x="824752" y="1093694"/>
                  <a:pt x="822172" y="1115122"/>
                  <a:pt x="833717" y="1129553"/>
                </a:cubicBezTo>
                <a:cubicBezTo>
                  <a:pt x="842572" y="1140621"/>
                  <a:pt x="860612" y="1138518"/>
                  <a:pt x="874059" y="1143000"/>
                </a:cubicBezTo>
                <a:lnTo>
                  <a:pt x="927847" y="1062318"/>
                </a:lnTo>
                <a:cubicBezTo>
                  <a:pt x="936812" y="1048871"/>
                  <a:pt x="959852" y="1006645"/>
                  <a:pt x="954741" y="1021977"/>
                </a:cubicBezTo>
                <a:cubicBezTo>
                  <a:pt x="950259" y="1035424"/>
                  <a:pt x="949157" y="1050524"/>
                  <a:pt x="941294" y="1062318"/>
                </a:cubicBezTo>
                <a:lnTo>
                  <a:pt x="887506" y="1143000"/>
                </a:lnTo>
                <a:cubicBezTo>
                  <a:pt x="883024" y="1156447"/>
                  <a:pt x="885593" y="1175103"/>
                  <a:pt x="874059" y="1183342"/>
                </a:cubicBezTo>
                <a:cubicBezTo>
                  <a:pt x="804657" y="1232915"/>
                  <a:pt x="621064" y="1210236"/>
                  <a:pt x="578223" y="1210236"/>
                </a:cubicBezTo>
              </a:path>
            </a:pathLst>
          </a:cu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AR" dirty="0">
              <a:ln>
                <a:solidFill>
                  <a:srgbClr val="FFC000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4716016" y="2492896"/>
            <a:ext cx="72008" cy="417646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7 Rectángulo"/>
          <p:cNvSpPr/>
          <p:nvPr/>
        </p:nvSpPr>
        <p:spPr>
          <a:xfrm rot="11682637">
            <a:off x="3475770" y="3656633"/>
            <a:ext cx="1337260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8 Elipse"/>
          <p:cNvSpPr/>
          <p:nvPr/>
        </p:nvSpPr>
        <p:spPr>
          <a:xfrm rot="20664708">
            <a:off x="3226252" y="3473401"/>
            <a:ext cx="360040" cy="21602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Rectángulo"/>
          <p:cNvSpPr/>
          <p:nvPr/>
        </p:nvSpPr>
        <p:spPr>
          <a:xfrm rot="10800000" flipV="1">
            <a:off x="2771800" y="6597352"/>
            <a:ext cx="3672408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10 Rectángulo"/>
          <p:cNvSpPr/>
          <p:nvPr/>
        </p:nvSpPr>
        <p:spPr>
          <a:xfrm>
            <a:off x="4788024" y="5445224"/>
            <a:ext cx="36004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1 Título"/>
          <p:cNvSpPr txBox="1">
            <a:spLocks/>
          </p:cNvSpPr>
          <p:nvPr/>
        </p:nvSpPr>
        <p:spPr>
          <a:xfrm>
            <a:off x="4211960" y="1988840"/>
            <a:ext cx="3816424" cy="497210"/>
          </a:xfrm>
          <a:prstGeom prst="rect">
            <a:avLst/>
          </a:prstGeom>
        </p:spPr>
        <p:txBody>
          <a:bodyPr vert="horz" anchor="ctr">
            <a:normAutofit fontScale="52500" lnSpcReduction="20000"/>
          </a:bodyPr>
          <a:lstStyle/>
          <a:p>
            <a:pPr marL="484632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42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    </a:t>
            </a:r>
            <a:r>
              <a:rPr kumimoji="0" lang="es-AR" sz="4200" b="0" i="0" u="none" strike="noStrike" kern="1200" cap="none" spc="0" normalizeH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Paneles solares (2)</a:t>
            </a:r>
            <a:endParaRPr kumimoji="0" lang="es-AR" sz="4200" b="0" i="0" u="none" strike="noStrike" kern="1200" cap="none" spc="0" normalizeH="0" noProof="0" dirty="0">
              <a:ln w="6350">
                <a:solidFill>
                  <a:schemeClr val="accent1">
                    <a:shade val="43000"/>
                  </a:schemeClr>
                </a:solidFill>
              </a:ln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1 Título"/>
          <p:cNvSpPr txBox="1">
            <a:spLocks/>
          </p:cNvSpPr>
          <p:nvPr/>
        </p:nvSpPr>
        <p:spPr>
          <a:xfrm>
            <a:off x="179512" y="5949280"/>
            <a:ext cx="3816424" cy="497210"/>
          </a:xfrm>
          <a:prstGeom prst="rect">
            <a:avLst/>
          </a:prstGeom>
        </p:spPr>
        <p:txBody>
          <a:bodyPr vert="horz" anchor="ctr">
            <a:normAutofit fontScale="75000" lnSpcReduction="20000"/>
          </a:bodyPr>
          <a:lstStyle/>
          <a:p>
            <a:pPr marL="484632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4200" b="1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es-AR" sz="4200" b="1" i="0" u="none" strike="noStrike" kern="1200" cap="none" spc="0" normalizeH="0" noProof="0" dirty="0">
              <a:ln w="6350">
                <a:solidFill>
                  <a:schemeClr val="accent1">
                    <a:shade val="43000"/>
                  </a:schemeClr>
                </a:solidFill>
              </a:ln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1 Título"/>
          <p:cNvSpPr txBox="1">
            <a:spLocks/>
          </p:cNvSpPr>
          <p:nvPr/>
        </p:nvSpPr>
        <p:spPr>
          <a:xfrm>
            <a:off x="4788024" y="5301208"/>
            <a:ext cx="4032448" cy="929258"/>
          </a:xfrm>
          <a:prstGeom prst="rect">
            <a:avLst/>
          </a:prstGeom>
        </p:spPr>
        <p:txBody>
          <a:bodyPr vert="horz" anchor="ctr">
            <a:normAutofit fontScale="40000" lnSpcReduction="20000"/>
          </a:bodyPr>
          <a:lstStyle/>
          <a:p>
            <a:pPr marL="484632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4200" b="1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REGULADORES (1)</a:t>
            </a:r>
          </a:p>
          <a:p>
            <a:pPr marL="484632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4200" b="1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          +</a:t>
            </a:r>
          </a:p>
          <a:p>
            <a:pPr marL="484632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4200" b="1" i="0" u="none" strike="noStrike" kern="1200" cap="none" spc="0" normalizeH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BATERIAS  ESPECIALES</a:t>
            </a:r>
          </a:p>
          <a:p>
            <a:pPr marL="484632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4200" b="1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PARA USO SOLAR (2)</a:t>
            </a:r>
            <a:endParaRPr kumimoji="0" lang="es-AR" sz="4200" b="1" i="0" u="none" strike="noStrike" kern="1200" cap="none" spc="0" normalizeH="0" noProof="0" dirty="0">
              <a:ln w="6350">
                <a:solidFill>
                  <a:schemeClr val="accent1">
                    <a:shade val="43000"/>
                  </a:schemeClr>
                </a:solidFill>
              </a:ln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1 Título"/>
          <p:cNvSpPr txBox="1">
            <a:spLocks/>
          </p:cNvSpPr>
          <p:nvPr/>
        </p:nvSpPr>
        <p:spPr>
          <a:xfrm>
            <a:off x="467544" y="3140968"/>
            <a:ext cx="3816424" cy="497210"/>
          </a:xfrm>
          <a:prstGeom prst="rect">
            <a:avLst/>
          </a:prstGeom>
        </p:spPr>
        <p:txBody>
          <a:bodyPr vert="horz" anchor="ctr">
            <a:normAutofit fontScale="37500" lnSpcReduction="20000"/>
          </a:bodyPr>
          <a:lstStyle/>
          <a:p>
            <a:pPr marL="484632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4200" b="1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LUMINARIAS LED (1)</a:t>
            </a:r>
          </a:p>
          <a:p>
            <a:pPr marL="484632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4200" b="1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          40 w</a:t>
            </a:r>
            <a:endParaRPr kumimoji="0" lang="es-AR" sz="4200" b="1" i="0" u="none" strike="noStrike" kern="1200" cap="none" spc="0" normalizeH="0" noProof="0" dirty="0">
              <a:ln w="6350">
                <a:solidFill>
                  <a:schemeClr val="accent1">
                    <a:shade val="43000"/>
                  </a:schemeClr>
                </a:solidFill>
              </a:ln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702537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27650" name="Picture 2" descr="C:\Users\Silvana\AppData\Local\Temp\Rar$DI03.281\IMG_17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64570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columna luz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17641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24" y="411939"/>
            <a:ext cx="3523344" cy="6158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928" y="404663"/>
            <a:ext cx="4397536" cy="616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418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 </a:t>
            </a:r>
            <a:endParaRPr lang="es-AR" dirty="0"/>
          </a:p>
        </p:txBody>
      </p:sp>
      <p:pic>
        <p:nvPicPr>
          <p:cNvPr id="12" name="11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-11716"/>
            <a:ext cx="7200800" cy="6863307"/>
          </a:xfrm>
        </p:spPr>
      </p:pic>
    </p:spTree>
    <p:extLst>
      <p:ext uri="{BB962C8B-B14F-4D97-AF65-F5344CB8AC3E}">
        <p14:creationId xmlns:p14="http://schemas.microsoft.com/office/powerpoint/2010/main" val="33191620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bcdn-sphotos-d-a.akamaihd.net/hphotos-ak-xap1/v/t35.0-12/12192689_10206032049697631_684381338_o.jpg?oh=babb97c8751301c8636662259dad5947&amp;oe=563B209F&amp;__gda__=1446709005_ba169c21baf321870867020246d639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10248255" cy="724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s-AR" dirty="0">
              <a:solidFill>
                <a:srgbClr val="FFFF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1979712" y="3427124"/>
            <a:ext cx="9001000" cy="3017520"/>
          </a:xfrm>
        </p:spPr>
        <p:txBody>
          <a:bodyPr>
            <a:normAutofit/>
          </a:bodyPr>
          <a:lstStyle/>
          <a:p>
            <a:r>
              <a:rPr lang="es-AR" dirty="0" smtClean="0">
                <a:solidFill>
                  <a:srgbClr val="FF0000"/>
                </a:solidFill>
              </a:rPr>
              <a:t> </a:t>
            </a:r>
            <a:r>
              <a:rPr lang="es-AR" dirty="0"/>
              <a:t/>
            </a:r>
            <a:br>
              <a:rPr lang="es-AR" dirty="0"/>
            </a:br>
            <a:endParaRPr lang="es-AR" dirty="0">
              <a:solidFill>
                <a:srgbClr val="FF0000"/>
              </a:solidFill>
            </a:endParaRPr>
          </a:p>
        </p:txBody>
      </p:sp>
      <p:sp>
        <p:nvSpPr>
          <p:cNvPr id="9" name="8 Marcador de contenido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823051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6577" y="-315416"/>
            <a:ext cx="10810577" cy="7207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10" name="9 CuadroTexto"/>
          <p:cNvSpPr txBox="1"/>
          <p:nvPr/>
        </p:nvSpPr>
        <p:spPr>
          <a:xfrm>
            <a:off x="318592" y="260648"/>
            <a:ext cx="684076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800" dirty="0">
              <a:solidFill>
                <a:srgbClr val="FFFF00"/>
              </a:solidFill>
            </a:endParaRPr>
          </a:p>
          <a:p>
            <a:endParaRPr lang="es-AR" sz="2800" dirty="0" smtClean="0">
              <a:solidFill>
                <a:srgbClr val="FFFF00"/>
              </a:solidFill>
            </a:endParaRPr>
          </a:p>
          <a:p>
            <a:r>
              <a:rPr lang="es-AR" sz="2800" dirty="0" smtClean="0">
                <a:solidFill>
                  <a:srgbClr val="FFFF00"/>
                </a:solidFill>
              </a:rPr>
              <a:t> </a:t>
            </a:r>
          </a:p>
          <a:p>
            <a:endParaRPr lang="es-AR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8599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CuadroTexto"/>
          <p:cNvSpPr txBox="1"/>
          <p:nvPr/>
        </p:nvSpPr>
        <p:spPr>
          <a:xfrm>
            <a:off x="899592" y="0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u="sng" dirty="0" smtClean="0">
                <a:solidFill>
                  <a:srgbClr val="002060"/>
                </a:solidFill>
              </a:rPr>
              <a:t> </a:t>
            </a:r>
            <a:endParaRPr lang="es-AR" dirty="0" smtClean="0">
              <a:solidFill>
                <a:srgbClr val="00206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89040"/>
            <a:ext cx="3620940" cy="2415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671341"/>
            <a:ext cx="3993092" cy="2664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12" y="3807830"/>
            <a:ext cx="3633127" cy="2424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04258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 dirty="0"/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1637407"/>
              </p:ext>
            </p:extLst>
          </p:nvPr>
        </p:nvGraphicFramePr>
        <p:xfrm>
          <a:off x="467545" y="332657"/>
          <a:ext cx="5904655" cy="2376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6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0987439"/>
              </p:ext>
            </p:extLst>
          </p:nvPr>
        </p:nvGraphicFramePr>
        <p:xfrm>
          <a:off x="2699792" y="2852936"/>
          <a:ext cx="6444208" cy="3990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3825"/>
            <a:ext cx="9144000" cy="121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93038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7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980728"/>
            <a:ext cx="2286000" cy="4572000"/>
          </a:xfrm>
        </p:spPr>
      </p:pic>
    </p:spTree>
    <p:extLst>
      <p:ext uri="{BB962C8B-B14F-4D97-AF65-F5344CB8AC3E}">
        <p14:creationId xmlns:p14="http://schemas.microsoft.com/office/powerpoint/2010/main" val="151886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OMUNA-CAD\Downloads\proximos pasos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4 Imagen" descr="mapa santa f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0"/>
            <a:ext cx="4283969" cy="6774662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0" y="260648"/>
            <a:ext cx="9144000" cy="6192687"/>
          </a:xfrm>
        </p:spPr>
        <p:txBody>
          <a:bodyPr>
            <a:normAutofit/>
          </a:bodyPr>
          <a:lstStyle/>
          <a:p>
            <a:r>
              <a:rPr lang="es-AR" sz="2400" b="1" dirty="0" smtClean="0">
                <a:solidFill>
                  <a:srgbClr val="FFFF00"/>
                </a:solidFill>
              </a:rPr>
              <a:t>Población: 2.650 HABITANTES</a:t>
            </a:r>
            <a:endParaRPr lang="es-AR" sz="2400" b="1" dirty="0">
              <a:solidFill>
                <a:srgbClr val="FFFF00"/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32024" y="3236776"/>
            <a:ext cx="8711976" cy="1752600"/>
          </a:xfrm>
        </p:spPr>
        <p:txBody>
          <a:bodyPr/>
          <a:lstStyle/>
          <a:p>
            <a:r>
              <a:rPr lang="es-AR" b="1" dirty="0" smtClean="0">
                <a:solidFill>
                  <a:schemeClr val="tx2">
                    <a:lumMod val="75000"/>
                  </a:schemeClr>
                </a:solidFill>
              </a:rPr>
              <a:t>San Carlos Sud</a:t>
            </a:r>
          </a:p>
          <a:p>
            <a:r>
              <a:rPr lang="es-AR" b="1" dirty="0" smtClean="0">
                <a:solidFill>
                  <a:schemeClr val="tx2">
                    <a:lumMod val="75000"/>
                  </a:schemeClr>
                </a:solidFill>
              </a:rPr>
              <a:t>Departamento</a:t>
            </a:r>
          </a:p>
          <a:p>
            <a:r>
              <a:rPr lang="es-AR" b="1" dirty="0" smtClean="0">
                <a:solidFill>
                  <a:schemeClr val="tx2">
                    <a:lumMod val="75000"/>
                  </a:schemeClr>
                </a:solidFill>
              </a:rPr>
              <a:t>Las Colonias</a:t>
            </a:r>
          </a:p>
          <a:p>
            <a:endParaRPr lang="es-AR" b="1" dirty="0" smtClean="0">
              <a:solidFill>
                <a:schemeClr val="tx1"/>
              </a:solidFill>
            </a:endParaRPr>
          </a:p>
          <a:p>
            <a:endParaRPr lang="es-AR" b="1" dirty="0">
              <a:solidFill>
                <a:schemeClr val="tx1"/>
              </a:solidFill>
            </a:endParaRPr>
          </a:p>
        </p:txBody>
      </p:sp>
      <p:sp>
        <p:nvSpPr>
          <p:cNvPr id="6" name="5 Elipse"/>
          <p:cNvSpPr/>
          <p:nvPr/>
        </p:nvSpPr>
        <p:spPr>
          <a:xfrm>
            <a:off x="1698576" y="3789040"/>
            <a:ext cx="209128" cy="192529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7693"/>
            <a:ext cx="9252520" cy="7409388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85815"/>
            <a:ext cx="10317680" cy="7125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971600" y="2780928"/>
            <a:ext cx="770485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dirty="0" smtClean="0">
                <a:solidFill>
                  <a:schemeClr val="bg1"/>
                </a:solidFill>
              </a:rPr>
              <a:t>ESTACION SOLAR</a:t>
            </a:r>
          </a:p>
          <a:p>
            <a:endParaRPr lang="es-AR" sz="2800" dirty="0">
              <a:solidFill>
                <a:schemeClr val="bg1"/>
              </a:solidFill>
            </a:endParaRPr>
          </a:p>
          <a:p>
            <a:r>
              <a:rPr lang="es-AR" sz="2800" dirty="0" smtClean="0">
                <a:solidFill>
                  <a:schemeClr val="bg1"/>
                </a:solidFill>
              </a:rPr>
              <a:t>ORDENANZA SOLAR</a:t>
            </a:r>
          </a:p>
          <a:p>
            <a:endParaRPr lang="es-AR" sz="2800" dirty="0">
              <a:solidFill>
                <a:schemeClr val="bg1"/>
              </a:solidFill>
            </a:endParaRPr>
          </a:p>
          <a:p>
            <a:r>
              <a:rPr lang="es-AR" sz="2800" dirty="0" smtClean="0">
                <a:solidFill>
                  <a:schemeClr val="bg1"/>
                </a:solidFill>
              </a:rPr>
              <a:t>DONACION DE TERMOTANQUES SOLARES</a:t>
            </a:r>
          </a:p>
          <a:p>
            <a:endParaRPr lang="es-AR" sz="2800" dirty="0">
              <a:solidFill>
                <a:schemeClr val="bg1"/>
              </a:solidFill>
            </a:endParaRPr>
          </a:p>
          <a:p>
            <a:endParaRPr lang="es-AR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780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27584" y="692696"/>
            <a:ext cx="8062912" cy="1470025"/>
          </a:xfrm>
        </p:spPr>
        <p:txBody>
          <a:bodyPr>
            <a:normAutofit fontScale="90000"/>
          </a:bodyPr>
          <a:lstStyle/>
          <a:p>
            <a:r>
              <a:rPr lang="es-AR" dirty="0">
                <a:solidFill>
                  <a:schemeClr val="tx1"/>
                </a:solidFill>
              </a:rPr>
              <a:t>DONACION DE 10 CALEFONES A INSTITUCIONES </a:t>
            </a:r>
            <a:r>
              <a:rPr lang="es-AR" dirty="0" smtClean="0">
                <a:solidFill>
                  <a:schemeClr val="tx1"/>
                </a:solidFill>
              </a:rPr>
              <a:t>LOCALES</a:t>
            </a:r>
            <a:endParaRPr lang="es-AR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4059040"/>
          </a:xfrm>
        </p:spPr>
        <p:txBody>
          <a:bodyPr>
            <a:normAutofit fontScale="92500" lnSpcReduction="10000"/>
          </a:bodyPr>
          <a:lstStyle/>
          <a:p>
            <a:r>
              <a:rPr lang="es-AR" dirty="0" smtClean="0">
                <a:solidFill>
                  <a:schemeClr val="tx1"/>
                </a:solidFill>
              </a:rPr>
              <a:t>ESCUELA MANUEL BELGRANO 350</a:t>
            </a:r>
          </a:p>
          <a:p>
            <a:r>
              <a:rPr lang="es-AR" dirty="0" smtClean="0">
                <a:solidFill>
                  <a:schemeClr val="tx1"/>
                </a:solidFill>
              </a:rPr>
              <a:t>JARDIN DE INFANTES 337</a:t>
            </a:r>
          </a:p>
          <a:p>
            <a:r>
              <a:rPr lang="es-AR" dirty="0" smtClean="0">
                <a:solidFill>
                  <a:schemeClr val="tx1"/>
                </a:solidFill>
              </a:rPr>
              <a:t>CLUB CICLISTA SAN CARLOS</a:t>
            </a:r>
          </a:p>
          <a:p>
            <a:r>
              <a:rPr lang="es-AR" dirty="0" smtClean="0">
                <a:solidFill>
                  <a:schemeClr val="tx1"/>
                </a:solidFill>
              </a:rPr>
              <a:t>CENTRO DE JUBILADOS</a:t>
            </a:r>
          </a:p>
          <a:p>
            <a:r>
              <a:rPr lang="es-AR" dirty="0" smtClean="0">
                <a:solidFill>
                  <a:schemeClr val="tx1"/>
                </a:solidFill>
              </a:rPr>
              <a:t>CLUB DEPORTIVO UNION PROGRESISTA</a:t>
            </a:r>
          </a:p>
          <a:p>
            <a:r>
              <a:rPr lang="es-AR" dirty="0" smtClean="0">
                <a:solidFill>
                  <a:schemeClr val="tx1"/>
                </a:solidFill>
              </a:rPr>
              <a:t>CIRCUITO DE MOTOS JUAN BETIQUE</a:t>
            </a:r>
          </a:p>
          <a:p>
            <a:r>
              <a:rPr lang="es-AR" dirty="0" smtClean="0">
                <a:solidFill>
                  <a:schemeClr val="tx1"/>
                </a:solidFill>
              </a:rPr>
              <a:t>CLUB DE LEONES SAN CARLOS SUD</a:t>
            </a:r>
          </a:p>
          <a:p>
            <a:r>
              <a:rPr lang="es-AR" dirty="0" smtClean="0">
                <a:solidFill>
                  <a:schemeClr val="tx1"/>
                </a:solidFill>
              </a:rPr>
              <a:t>ASOCIACION SUISA</a:t>
            </a:r>
          </a:p>
          <a:p>
            <a:r>
              <a:rPr lang="es-AR" dirty="0" smtClean="0">
                <a:solidFill>
                  <a:schemeClr val="tx1"/>
                </a:solidFill>
              </a:rPr>
              <a:t>BIBLIOTECA POPULAR GODFRIED KELLER</a:t>
            </a:r>
          </a:p>
          <a:p>
            <a:r>
              <a:rPr lang="es-AR" dirty="0" smtClean="0">
                <a:solidFill>
                  <a:schemeClr val="tx1"/>
                </a:solidFill>
              </a:rPr>
              <a:t>SOCIEDAD DE CANTO HARMONIE</a:t>
            </a:r>
          </a:p>
          <a:p>
            <a:endParaRPr lang="es-A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93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47724" y="3429071"/>
            <a:ext cx="3238952" cy="1142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67442" y="0"/>
            <a:ext cx="14791840" cy="8325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827584" y="548680"/>
            <a:ext cx="6298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PRIMER JARDIN DE INFANTES PROSUMIDOR DE ENERGIA</a:t>
            </a:r>
          </a:p>
          <a:p>
            <a:r>
              <a:rPr lang="es-AR" dirty="0" smtClean="0"/>
              <a:t>Potencia instalada: 3Kw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8157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47724" y="3429071"/>
            <a:ext cx="3238952" cy="1142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6767736" y="116632"/>
            <a:ext cx="23762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6000" dirty="0" smtClean="0">
                <a:solidFill>
                  <a:srgbClr val="C00000"/>
                </a:solidFill>
              </a:rPr>
              <a:t>2018</a:t>
            </a:r>
            <a:endParaRPr lang="es-AR" sz="6000" dirty="0">
              <a:solidFill>
                <a:srgbClr val="C000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92997" y="-3555776"/>
            <a:ext cx="22617598" cy="15070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053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8" y="330766"/>
            <a:ext cx="11009224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924" y="5157192"/>
            <a:ext cx="3872102" cy="136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572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3600" dirty="0" smtClean="0"/>
              <a:t>Inversor a la vista en hall de ENTRADA</a:t>
            </a:r>
            <a:endParaRPr lang="es-AR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2052" name="Picture 4" descr="C:\Users\COMUNA-CAD\Downloads\WhatsApp Image 2020-11-02 at 9.22.49 AM (2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124744"/>
            <a:ext cx="4151118" cy="830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COMUNA-CAD\Downloads\WhatsApp Image 2020-11-02 at 9.22.49 AM (1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06" y="2321496"/>
            <a:ext cx="5268238" cy="2634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7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8" y="0"/>
            <a:ext cx="11009224" cy="6523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924" y="5157192"/>
            <a:ext cx="3872102" cy="136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Silvana\Downloads\WhatsApp Image 2020-10-31 at 12.24.03 PM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2051720" y="42477"/>
            <a:ext cx="75425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/>
              <a:t>PRIMER </a:t>
            </a:r>
            <a:r>
              <a:rPr lang="es-AR" dirty="0" smtClean="0"/>
              <a:t>centro de jubilados  PROSUMIDOR </a:t>
            </a:r>
            <a:endParaRPr lang="es-AR" dirty="0"/>
          </a:p>
          <a:p>
            <a:r>
              <a:rPr lang="es-AR" dirty="0"/>
              <a:t>Potencia instalada: </a:t>
            </a:r>
            <a:r>
              <a:rPr lang="es-AR" dirty="0" smtClean="0"/>
              <a:t> 1 Kw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74909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3 Rectángulo"/>
          <p:cNvSpPr/>
          <p:nvPr/>
        </p:nvSpPr>
        <p:spPr>
          <a:xfrm>
            <a:off x="1259632" y="908720"/>
            <a:ext cx="6462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>
                <a:solidFill>
                  <a:srgbClr val="FF0000"/>
                </a:solidFill>
              </a:rPr>
              <a:t>PRIMER </a:t>
            </a:r>
            <a:r>
              <a:rPr lang="es-AR" dirty="0" smtClean="0">
                <a:solidFill>
                  <a:srgbClr val="FF0000"/>
                </a:solidFill>
              </a:rPr>
              <a:t>EMPRESA PRIVADA PROSUMIDORA</a:t>
            </a:r>
            <a:endParaRPr lang="es-AR" dirty="0">
              <a:solidFill>
                <a:srgbClr val="FF0000"/>
              </a:solidFill>
            </a:endParaRPr>
          </a:p>
          <a:p>
            <a:r>
              <a:rPr lang="es-AR" dirty="0">
                <a:solidFill>
                  <a:srgbClr val="FF0000"/>
                </a:solidFill>
              </a:rPr>
              <a:t>Potencia instalada:  </a:t>
            </a:r>
            <a:r>
              <a:rPr lang="es-AR" dirty="0" smtClean="0">
                <a:solidFill>
                  <a:srgbClr val="FF0000"/>
                </a:solidFill>
              </a:rPr>
              <a:t>15 </a:t>
            </a:r>
            <a:r>
              <a:rPr lang="es-AR" dirty="0">
                <a:solidFill>
                  <a:srgbClr val="FF0000"/>
                </a:solidFill>
              </a:rPr>
              <a:t>Kw</a:t>
            </a:r>
            <a:endParaRPr lang="es-AR" dirty="0">
              <a:solidFill>
                <a:srgbClr val="FF0000"/>
              </a:solidFill>
            </a:endParaRPr>
          </a:p>
        </p:txBody>
      </p:sp>
      <p:pic>
        <p:nvPicPr>
          <p:cNvPr id="2052" name="Picture 4" descr="https://sinergiadesinmec.files.wordpress.com/2018/10/imagen-frent.png?w=7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2132856"/>
            <a:ext cx="11286119" cy="403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89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73616" y="-9604448"/>
            <a:ext cx="31515301" cy="23636476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8640"/>
            <a:ext cx="4773216" cy="2386608"/>
          </a:xfrm>
        </p:spPr>
      </p:pic>
      <p:pic>
        <p:nvPicPr>
          <p:cNvPr id="6" name="3 Marcador de contenido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789040"/>
            <a:ext cx="41148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59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sz="3600" dirty="0" smtClean="0"/>
              <a:t>Etiquetado de eficiencia energética   Índice de prestaciones Energéticas</a:t>
            </a:r>
            <a:endParaRPr lang="es-AR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AR" dirty="0" smtClean="0"/>
              <a:t>Requerimiento de energía  primaria Energía faltante para llegar a los parámetros normalizados de calculo</a:t>
            </a:r>
          </a:p>
          <a:p>
            <a:pPr marL="64008" indent="0">
              <a:buNone/>
            </a:pPr>
            <a:r>
              <a:rPr lang="es-AR" dirty="0" smtClean="0"/>
              <a:t> 	(se suman)</a:t>
            </a:r>
          </a:p>
          <a:p>
            <a:endParaRPr lang="es-AR" dirty="0"/>
          </a:p>
          <a:p>
            <a:r>
              <a:rPr lang="es-AR" dirty="0" smtClean="0"/>
              <a:t>Energía renovable producida.</a:t>
            </a:r>
          </a:p>
          <a:p>
            <a:pPr marL="64008" indent="0">
              <a:buNone/>
            </a:pPr>
            <a:r>
              <a:rPr lang="es-AR" dirty="0" smtClean="0"/>
              <a:t>       ( se restan) 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21962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pic>
        <p:nvPicPr>
          <p:cNvPr id="4" name="3 Imagen" descr="san carlos sud y cntr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98714"/>
            <a:ext cx="9144000" cy="6259286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819472"/>
            <a:ext cx="8229600" cy="2485998"/>
          </a:xfrm>
        </p:spPr>
        <p:txBody>
          <a:bodyPr>
            <a:normAutofit/>
          </a:bodyPr>
          <a:lstStyle/>
          <a:p>
            <a:r>
              <a:rPr lang="es-AR" dirty="0" smtClean="0">
                <a:solidFill>
                  <a:srgbClr val="FFFF00"/>
                </a:solidFill>
              </a:rPr>
              <a:t>Núcleo urbano compartido</a:t>
            </a:r>
            <a:endParaRPr lang="es-AR" dirty="0">
              <a:solidFill>
                <a:srgbClr val="FFFF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s-AR" dirty="0" smtClean="0"/>
          </a:p>
          <a:p>
            <a:endParaRPr lang="es-AR" dirty="0"/>
          </a:p>
        </p:txBody>
      </p:sp>
      <p:sp>
        <p:nvSpPr>
          <p:cNvPr id="5" name="4 Rectángulo"/>
          <p:cNvSpPr/>
          <p:nvPr/>
        </p:nvSpPr>
        <p:spPr>
          <a:xfrm>
            <a:off x="611560" y="4077072"/>
            <a:ext cx="6408712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5 Rectángulo"/>
          <p:cNvSpPr/>
          <p:nvPr/>
        </p:nvSpPr>
        <p:spPr>
          <a:xfrm flipH="1">
            <a:off x="7020272" y="4077071"/>
            <a:ext cx="45719" cy="27809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6 Rectángulo"/>
          <p:cNvSpPr/>
          <p:nvPr/>
        </p:nvSpPr>
        <p:spPr>
          <a:xfrm flipH="1">
            <a:off x="611560" y="4077071"/>
            <a:ext cx="45719" cy="27809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7308304" y="4437112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484632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400" b="1" i="1" spc="30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bg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MATILDE</a:t>
            </a:r>
            <a:endParaRPr kumimoji="0" lang="es-AR" sz="1400" b="1" i="1" u="none" strike="noStrike" kern="1200" cap="none" spc="300" normalizeH="0" baseline="0" noProof="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bg1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-324544" y="4077072"/>
            <a:ext cx="180528" cy="2047104"/>
          </a:xfrm>
          <a:prstGeom prst="rect">
            <a:avLst/>
          </a:prstGeom>
        </p:spPr>
        <p:txBody>
          <a:bodyPr vert="horz" anchor="ctr">
            <a:normAutofit fontScale="92500" lnSpcReduction="20000"/>
          </a:bodyPr>
          <a:lstStyle/>
          <a:p>
            <a:pPr marL="484632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400" b="1" i="1" spc="30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bg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SANTA CLARA</a:t>
            </a:r>
            <a:endParaRPr kumimoji="0" lang="es-AR" sz="1400" b="1" i="1" u="none" strike="noStrike" kern="1200" cap="none" spc="300" normalizeH="0" baseline="0" noProof="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bg1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616" y="120220"/>
            <a:ext cx="11973438" cy="6737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3131840" y="645368"/>
            <a:ext cx="63367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4400" dirty="0" smtClean="0">
                <a:solidFill>
                  <a:schemeClr val="bg1"/>
                </a:solidFill>
              </a:rPr>
              <a:t>Diseño bioclimático</a:t>
            </a:r>
            <a:endParaRPr lang="es-AR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97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23528" y="332656"/>
            <a:ext cx="7543800" cy="587896"/>
          </a:xfrm>
        </p:spPr>
        <p:txBody>
          <a:bodyPr>
            <a:normAutofit fontScale="90000"/>
          </a:bodyPr>
          <a:lstStyle/>
          <a:p>
            <a:r>
              <a:rPr lang="es-AR" sz="3600" dirty="0" smtClean="0"/>
              <a:t>Estudio del entorno y orientaciones</a:t>
            </a:r>
            <a:endParaRPr lang="es-AR" sz="36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AR"/>
          </a:p>
        </p:txBody>
      </p:sp>
      <p:graphicFrame>
        <p:nvGraphicFramePr>
          <p:cNvPr id="4" name="3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8299156"/>
              </p:ext>
            </p:extLst>
          </p:nvPr>
        </p:nvGraphicFramePr>
        <p:xfrm>
          <a:off x="3135313" y="1397000"/>
          <a:ext cx="2871787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Acrobat Document" r:id="rId3" imgW="5667480" imgH="8020080" progId="AcroExch.Document.DC">
                  <p:embed/>
                </p:oleObj>
              </mc:Choice>
              <mc:Fallback>
                <p:oleObj name="Acrobat Document" r:id="rId3" imgW="5667480" imgH="802008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35313" y="1397000"/>
                        <a:ext cx="2871787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6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7636421"/>
              </p:ext>
            </p:extLst>
          </p:nvPr>
        </p:nvGraphicFramePr>
        <p:xfrm>
          <a:off x="179512" y="1124744"/>
          <a:ext cx="7505700" cy="5157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CorelDRAW" r:id="rId5" imgW="7506184" imgH="5157270" progId="CorelDraw.Graphic.17">
                  <p:embed/>
                </p:oleObj>
              </mc:Choice>
              <mc:Fallback>
                <p:oleObj name="CorelDRAW" r:id="rId5" imgW="7506184" imgH="5157270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9512" y="1124744"/>
                        <a:ext cx="7505700" cy="5157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1957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 dirty="0"/>
          </a:p>
        </p:txBody>
      </p:sp>
      <p:cxnSp>
        <p:nvCxnSpPr>
          <p:cNvPr id="13" name="12 Conector curvado"/>
          <p:cNvCxnSpPr/>
          <p:nvPr/>
        </p:nvCxnSpPr>
        <p:spPr>
          <a:xfrm>
            <a:off x="1547664" y="2780928"/>
            <a:ext cx="3600400" cy="864096"/>
          </a:xfrm>
          <a:prstGeom prst="curvedConnector3">
            <a:avLst>
              <a:gd name="adj1" fmla="val 50000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 de flecha"/>
          <p:cNvCxnSpPr/>
          <p:nvPr/>
        </p:nvCxnSpPr>
        <p:spPr>
          <a:xfrm>
            <a:off x="2987824" y="1844824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6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0149730"/>
              </p:ext>
            </p:extLst>
          </p:nvPr>
        </p:nvGraphicFramePr>
        <p:xfrm>
          <a:off x="0" y="320256"/>
          <a:ext cx="5112568" cy="36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Acrobat Document" r:id="rId3" imgW="8019977" imgH="5667300" progId="AcroExch.Document.DC">
                  <p:embed/>
                </p:oleObj>
              </mc:Choice>
              <mc:Fallback>
                <p:oleObj name="Acrobat Document" r:id="rId3" imgW="8019977" imgH="56673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320256"/>
                        <a:ext cx="5112568" cy="3612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6" name="35 Conector curvado"/>
          <p:cNvCxnSpPr/>
          <p:nvPr/>
        </p:nvCxnSpPr>
        <p:spPr>
          <a:xfrm rot="10800000">
            <a:off x="1763688" y="1907958"/>
            <a:ext cx="3024336" cy="576064"/>
          </a:xfrm>
          <a:prstGeom prst="curvedConnector3">
            <a:avLst>
              <a:gd name="adj1" fmla="val 55524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52" name="Picture 8" descr="C:\Users\COMUNA-CAD\Downloads\WhatsApp Image 2020-11-02 at 9.22.50 AM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917" y="1197006"/>
            <a:ext cx="5148064" cy="257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C:\Users\COMUNA-CAD\Downloads\WhatsApp Image 2020-11-02 at 9.22.49 AM (5)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4664" y="3771038"/>
            <a:ext cx="5976664" cy="29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771038"/>
            <a:ext cx="4827005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37 Rectángulo"/>
          <p:cNvSpPr/>
          <p:nvPr/>
        </p:nvSpPr>
        <p:spPr>
          <a:xfrm>
            <a:off x="3563888" y="548680"/>
            <a:ext cx="1296144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bg1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1640" y="328048"/>
            <a:ext cx="8352928" cy="868958"/>
          </a:xfrm>
        </p:spPr>
        <p:txBody>
          <a:bodyPr>
            <a:normAutofit/>
          </a:bodyPr>
          <a:lstStyle/>
          <a:p>
            <a:r>
              <a:rPr lang="es-AR" sz="3200" dirty="0" smtClean="0"/>
              <a:t>ESTUDIO DE  VENTILACION NATURAL</a:t>
            </a:r>
            <a:endParaRPr lang="es-AR" sz="3200" dirty="0"/>
          </a:p>
        </p:txBody>
      </p:sp>
    </p:spTree>
    <p:extLst>
      <p:ext uri="{BB962C8B-B14F-4D97-AF65-F5344CB8AC3E}">
        <p14:creationId xmlns:p14="http://schemas.microsoft.com/office/powerpoint/2010/main" val="144143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-171400"/>
            <a:ext cx="10914419" cy="7272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68560" y="5589240"/>
            <a:ext cx="3238952" cy="1142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6767736" y="116632"/>
            <a:ext cx="23762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6000" dirty="0" smtClean="0">
                <a:solidFill>
                  <a:srgbClr val="C00000"/>
                </a:solidFill>
              </a:rPr>
              <a:t> </a:t>
            </a:r>
            <a:endParaRPr lang="es-AR" sz="6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76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3200" dirty="0" smtClean="0"/>
              <a:t>ESTUDIO DE ILUMINACION  NATURAL</a:t>
            </a:r>
            <a:endParaRPr lang="es-AR" sz="32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 dirty="0"/>
          </a:p>
        </p:txBody>
      </p:sp>
      <p:graphicFrame>
        <p:nvGraphicFramePr>
          <p:cNvPr id="7" name="6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2424029"/>
              </p:ext>
            </p:extLst>
          </p:nvPr>
        </p:nvGraphicFramePr>
        <p:xfrm>
          <a:off x="251520" y="1340769"/>
          <a:ext cx="6264696" cy="44269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Acrobat Document" r:id="rId3" imgW="8019977" imgH="5667300" progId="AcroExch.Document.DC">
                  <p:embed/>
                </p:oleObj>
              </mc:Choice>
              <mc:Fallback>
                <p:oleObj name="Acrobat Document" r:id="rId3" imgW="8019977" imgH="56673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1520" y="1340769"/>
                        <a:ext cx="6264696" cy="44269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8" name="17 Conector recto de flecha"/>
          <p:cNvCxnSpPr/>
          <p:nvPr/>
        </p:nvCxnSpPr>
        <p:spPr>
          <a:xfrm>
            <a:off x="2987824" y="1844824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 de flecha"/>
          <p:cNvCxnSpPr/>
          <p:nvPr/>
        </p:nvCxnSpPr>
        <p:spPr>
          <a:xfrm>
            <a:off x="2051720" y="1539604"/>
            <a:ext cx="792088" cy="12241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 de flecha"/>
          <p:cNvCxnSpPr/>
          <p:nvPr/>
        </p:nvCxnSpPr>
        <p:spPr>
          <a:xfrm>
            <a:off x="1331640" y="2765410"/>
            <a:ext cx="3024336" cy="10801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25 Rectángulo"/>
          <p:cNvSpPr/>
          <p:nvPr/>
        </p:nvSpPr>
        <p:spPr>
          <a:xfrm>
            <a:off x="539552" y="1644769"/>
            <a:ext cx="511256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Sol de verano</a:t>
            </a:r>
            <a:endParaRPr lang="es-ES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8" name="27 Rectángulo"/>
          <p:cNvSpPr/>
          <p:nvPr/>
        </p:nvSpPr>
        <p:spPr>
          <a:xfrm>
            <a:off x="-900608" y="2340647"/>
            <a:ext cx="511256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Sol de invierno</a:t>
            </a:r>
            <a:endParaRPr lang="es-ES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96752"/>
            <a:ext cx="6771781" cy="4512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13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-2196752" y="692696"/>
            <a:ext cx="7543800" cy="515888"/>
          </a:xfrm>
        </p:spPr>
        <p:txBody>
          <a:bodyPr/>
          <a:lstStyle/>
          <a:p>
            <a:r>
              <a:rPr lang="es-AR" sz="2400" dirty="0" smtClean="0"/>
              <a:t>ALEROS DE PROTECCION</a:t>
            </a:r>
            <a:endParaRPr lang="es-AR" sz="24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4" name="Picture 3" descr="C:\Users\COMUNA-CAD\Downloads\WhatsApp Image 2020-11-02 at 9.22.50 AM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56992"/>
            <a:ext cx="4464496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COMUNA-CAD\Downloads\WhatsApp Image 2020-11-02 at 9.22.49 AM (6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797152"/>
            <a:ext cx="3744416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COMUNA-CAD\Downloads\WhatsApp Image 2020-11-02 at 9.22.48 AM (1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836712"/>
            <a:ext cx="1944216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COMUNA-CAD\Downloads\WhatsApp Image 2020-11-02 at 9.22.50 AM (3)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58" y="1412776"/>
            <a:ext cx="3508728" cy="1754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47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3200" dirty="0" smtClean="0"/>
              <a:t>Uso de vegetación para control </a:t>
            </a:r>
            <a:r>
              <a:rPr lang="es-AR" sz="3200" dirty="0" err="1" smtClean="0"/>
              <a:t>termico</a:t>
            </a:r>
            <a:endParaRPr lang="es-AR" sz="32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5125" name="Picture 5" descr="C:\Users\COMUNA-CAD\Downloads\WhatsApp Image 2020-11-02 at 9.22.49 AM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6444208" cy="322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COMUNA-CAD\Downloads\WhatsApp Image 2020-11-02 at 9.22.49 AM (1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845" y="3979141"/>
            <a:ext cx="5380438" cy="269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COMUNA-CAD\Downloads\WhatsApp Image 2020-11-02 at 9.22.50 AM (3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83178"/>
            <a:ext cx="4972364" cy="248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COMUNA-CAD\Downloads\WhatsApp Image 2020-11-02 at 9.22.50 AM (1)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124744"/>
            <a:ext cx="1584176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848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44008" y="4581128"/>
            <a:ext cx="7620000" cy="1143000"/>
          </a:xfrm>
        </p:spPr>
        <p:txBody>
          <a:bodyPr/>
          <a:lstStyle/>
          <a:p>
            <a:r>
              <a:rPr lang="es-AR" sz="1800" dirty="0" smtClean="0"/>
              <a:t>Muchas gracias</a:t>
            </a:r>
            <a:endParaRPr lang="es-AR" sz="18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837" y="3352800"/>
            <a:ext cx="3514725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657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11560" y="4941168"/>
            <a:ext cx="8062912" cy="1470025"/>
          </a:xfrm>
        </p:spPr>
        <p:txBody>
          <a:bodyPr>
            <a:normAutofit fontScale="90000"/>
          </a:bodyPr>
          <a:lstStyle/>
          <a:p>
            <a:r>
              <a:rPr lang="es-AR" dirty="0" smtClean="0"/>
              <a:t>Presentación:</a:t>
            </a:r>
            <a:br>
              <a:rPr lang="es-AR" dirty="0" smtClean="0"/>
            </a:br>
            <a:r>
              <a:rPr lang="es-AR" dirty="0" smtClean="0"/>
              <a:t>1- Acciones referidas a instalaciones de energía renovable</a:t>
            </a:r>
            <a:br>
              <a:rPr lang="es-AR" dirty="0" smtClean="0"/>
            </a:br>
            <a:r>
              <a:rPr lang="es-AR" dirty="0" smtClean="0"/>
              <a:t>2- Diseño bioclimático del Jardín de Infantes 337</a:t>
            </a:r>
            <a:endParaRPr lang="es-AR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8784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FOTO NUCLEO BASIC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582415"/>
          </a:xfrm>
          <a:prstGeom prst="rect">
            <a:avLst/>
          </a:prstGeom>
        </p:spPr>
      </p:pic>
      <p:cxnSp>
        <p:nvCxnSpPr>
          <p:cNvPr id="7" name="6 Conector recto de flecha"/>
          <p:cNvCxnSpPr/>
          <p:nvPr/>
        </p:nvCxnSpPr>
        <p:spPr>
          <a:xfrm flipH="1">
            <a:off x="3419872" y="2636912"/>
            <a:ext cx="72008" cy="4320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10 Conector recto de flecha"/>
          <p:cNvCxnSpPr/>
          <p:nvPr/>
        </p:nvCxnSpPr>
        <p:spPr>
          <a:xfrm>
            <a:off x="2411760" y="2420888"/>
            <a:ext cx="1080120" cy="21602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19 Conector recto de flecha"/>
          <p:cNvCxnSpPr/>
          <p:nvPr/>
        </p:nvCxnSpPr>
        <p:spPr>
          <a:xfrm>
            <a:off x="3419872" y="3068960"/>
            <a:ext cx="288032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 de flecha"/>
          <p:cNvCxnSpPr/>
          <p:nvPr/>
        </p:nvCxnSpPr>
        <p:spPr>
          <a:xfrm flipH="1">
            <a:off x="2411760" y="908720"/>
            <a:ext cx="360040" cy="151216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32 Conector recto de flecha"/>
          <p:cNvCxnSpPr/>
          <p:nvPr/>
        </p:nvCxnSpPr>
        <p:spPr>
          <a:xfrm>
            <a:off x="3419872" y="3068960"/>
            <a:ext cx="288032" cy="7200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" name="33 Conector recto de flecha"/>
          <p:cNvCxnSpPr/>
          <p:nvPr/>
        </p:nvCxnSpPr>
        <p:spPr>
          <a:xfrm flipH="1">
            <a:off x="3347864" y="3140968"/>
            <a:ext cx="360040" cy="187220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8" name="37 Conector recto de flecha"/>
          <p:cNvCxnSpPr/>
          <p:nvPr/>
        </p:nvCxnSpPr>
        <p:spPr>
          <a:xfrm>
            <a:off x="3347864" y="5013176"/>
            <a:ext cx="2592288" cy="5760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0" name="39 Conector recto de flecha"/>
          <p:cNvCxnSpPr/>
          <p:nvPr/>
        </p:nvCxnSpPr>
        <p:spPr>
          <a:xfrm flipV="1">
            <a:off x="5940152" y="3717032"/>
            <a:ext cx="360040" cy="187220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2" name="41 Conector recto de flecha"/>
          <p:cNvCxnSpPr/>
          <p:nvPr/>
        </p:nvCxnSpPr>
        <p:spPr>
          <a:xfrm flipH="1" flipV="1">
            <a:off x="4139952" y="3212976"/>
            <a:ext cx="2160240" cy="5040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4" name="43 Conector recto de flecha"/>
          <p:cNvCxnSpPr/>
          <p:nvPr/>
        </p:nvCxnSpPr>
        <p:spPr>
          <a:xfrm flipV="1">
            <a:off x="4139952" y="1340768"/>
            <a:ext cx="432048" cy="187220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6" name="45 Conector recto de flecha"/>
          <p:cNvCxnSpPr/>
          <p:nvPr/>
        </p:nvCxnSpPr>
        <p:spPr>
          <a:xfrm flipH="1" flipV="1">
            <a:off x="2699792" y="908720"/>
            <a:ext cx="1872208" cy="4320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1" name="50 CuadroTexto"/>
          <p:cNvSpPr txBox="1"/>
          <p:nvPr/>
        </p:nvSpPr>
        <p:spPr>
          <a:xfrm>
            <a:off x="683568" y="188640"/>
            <a:ext cx="4680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200" b="1" dirty="0" smtClean="0">
                <a:solidFill>
                  <a:schemeClr val="accent6">
                    <a:lumMod val="75000"/>
                  </a:schemeClr>
                </a:solidFill>
              </a:rPr>
              <a:t>LOTE DISPONIBLE</a:t>
            </a:r>
            <a:endParaRPr lang="es-AR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2833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6752" y="-963488"/>
            <a:ext cx="14233381" cy="10675036"/>
          </a:xfrm>
          <a:prstGeom prst="rect">
            <a:avLst/>
          </a:prstGeom>
        </p:spPr>
      </p:pic>
      <p:sp>
        <p:nvSpPr>
          <p:cNvPr id="21" name="20 Rectángulo"/>
          <p:cNvSpPr/>
          <p:nvPr/>
        </p:nvSpPr>
        <p:spPr>
          <a:xfrm>
            <a:off x="1874355" y="3453764"/>
            <a:ext cx="7980171" cy="66445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7 Rectángulo"/>
          <p:cNvSpPr/>
          <p:nvPr/>
        </p:nvSpPr>
        <p:spPr>
          <a:xfrm>
            <a:off x="1835696" y="332656"/>
            <a:ext cx="8018830" cy="66445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sz="8900" dirty="0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endParaRPr lang="es-AR" dirty="0">
              <a:solidFill>
                <a:srgbClr val="FFFF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 smtClean="0"/>
              <a:t>LOTEO ORIGINAL</a:t>
            </a:r>
            <a:endParaRPr lang="es-AR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s-AR" dirty="0" smtClean="0"/>
              <a:t>LOTEO FINAL</a:t>
            </a:r>
            <a:endParaRPr lang="es-AR" dirty="0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>
              <a:buNone/>
            </a:pPr>
            <a:r>
              <a:rPr lang="es-AR" dirty="0" smtClean="0"/>
              <a:t> Núcleo básico 1 ( 10 LOTES)</a:t>
            </a:r>
            <a:endParaRPr lang="es-AR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>
              <a:buNone/>
            </a:pPr>
            <a:r>
              <a:rPr lang="es-AR" dirty="0" smtClean="0"/>
              <a:t>NUCLEO BASICO 2 ( 8 LOTES)</a:t>
            </a:r>
          </a:p>
          <a:p>
            <a:pPr>
              <a:buNone/>
            </a:pPr>
            <a:endParaRPr lang="es-AR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997115"/>
            <a:ext cx="2448272" cy="2251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 descr="C:\Users\Silvana\AppData\Local\Temp\Rar$DI06.638\IMG_17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764703"/>
            <a:ext cx="2978270" cy="2494611"/>
          </a:xfrm>
          <a:prstGeom prst="rect">
            <a:avLst/>
          </a:prstGeom>
          <a:noFill/>
        </p:spPr>
      </p:pic>
      <p:pic>
        <p:nvPicPr>
          <p:cNvPr id="20" name="Picture 1" descr="C:\Users\Silvana\AppData\Local\Temp\Rar$DI31.2702\P10004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4118223"/>
            <a:ext cx="3264803" cy="23503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244567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2.bp.blogspot.com/-Mvm3UCjdgFc/Tb1ZPXwxLAI/AAAAAAAAAH8/jrjn9kwKo2U/s1600/por+do+s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1" y="-444139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 Imagen" descr="IMG_20140525_163855507_HD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1484784"/>
            <a:ext cx="9773121" cy="4968552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40544" y="260649"/>
            <a:ext cx="8062912" cy="1296144"/>
          </a:xfrm>
        </p:spPr>
        <p:txBody>
          <a:bodyPr>
            <a:normAutofit fontScale="90000"/>
          </a:bodyPr>
          <a:lstStyle/>
          <a:p>
            <a:r>
              <a:rPr lang="es-AR" dirty="0" smtClean="0"/>
              <a:t>1er BARRIO SOLAR DE LA PROVINCIA DE SANTA FE</a:t>
            </a:r>
            <a:endParaRPr lang="es-AR" dirty="0"/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140558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ilvana\AppData\Local\Temp\Rar$DI03.372\IMG_17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2987570"/>
            <a:ext cx="5400600" cy="4050450"/>
          </a:xfrm>
          <a:prstGeom prst="rect">
            <a:avLst/>
          </a:prstGeom>
          <a:noFill/>
        </p:spPr>
      </p:pic>
      <p:pic>
        <p:nvPicPr>
          <p:cNvPr id="3075" name="Picture 3" descr="C:\Users\Silvana\AppData\Local\Temp\Rar$DI00.568\IMG_16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-225406"/>
            <a:ext cx="4824536" cy="3618402"/>
          </a:xfrm>
          <a:prstGeom prst="rect">
            <a:avLst/>
          </a:prstGeom>
          <a:noFill/>
        </p:spPr>
      </p:pic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USO DE ENERGIA RENOVABLE</a:t>
            </a:r>
            <a:endParaRPr lang="es-AR" dirty="0"/>
          </a:p>
        </p:txBody>
      </p:sp>
      <p:sp>
        <p:nvSpPr>
          <p:cNvPr id="6" name="5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 smtClean="0"/>
              <a:t>ENERGIA SOLAR TERMICA</a:t>
            </a:r>
            <a:endParaRPr lang="es-AR" dirty="0"/>
          </a:p>
        </p:txBody>
      </p:sp>
      <p:sp>
        <p:nvSpPr>
          <p:cNvPr id="8" name="7 Marcador de texto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AR" dirty="0" smtClean="0"/>
              <a:t>ENERGIA SOLAR FOTOVOLTAICA</a:t>
            </a:r>
            <a:endParaRPr lang="es-AR" dirty="0"/>
          </a:p>
        </p:txBody>
      </p:sp>
      <p:sp>
        <p:nvSpPr>
          <p:cNvPr id="7" name="6 Marcador de contenido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s-AR" b="1" dirty="0" smtClean="0">
                <a:solidFill>
                  <a:srgbClr val="FFFF00"/>
                </a:solidFill>
              </a:rPr>
              <a:t>USO DE CALEFONES SOLARES</a:t>
            </a:r>
            <a:endParaRPr lang="es-AR" b="1" dirty="0">
              <a:solidFill>
                <a:srgbClr val="FFFF00"/>
              </a:solidFill>
            </a:endParaRPr>
          </a:p>
        </p:txBody>
      </p:sp>
      <p:sp>
        <p:nvSpPr>
          <p:cNvPr id="9" name="8 Marcador de contenido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s-AR" b="1" dirty="0" smtClean="0">
                <a:solidFill>
                  <a:srgbClr val="FFFF00"/>
                </a:solidFill>
              </a:rPr>
              <a:t>USO DE PANELES FOTOVOLTAICOS</a:t>
            </a:r>
            <a:endParaRPr lang="es-AR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4119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540544" y="1124744"/>
            <a:ext cx="8062912" cy="288032"/>
          </a:xfrm>
        </p:spPr>
        <p:txBody>
          <a:bodyPr>
            <a:normAutofit fontScale="90000"/>
          </a:bodyPr>
          <a:lstStyle/>
          <a:p>
            <a:r>
              <a:rPr lang="es-AR" dirty="0" smtClean="0"/>
              <a:t>Energía solar térmica</a:t>
            </a:r>
            <a:endParaRPr lang="es-AR" dirty="0"/>
          </a:p>
        </p:txBody>
      </p:sp>
      <p:sp>
        <p:nvSpPr>
          <p:cNvPr id="11" name="10 Rectángulo"/>
          <p:cNvSpPr/>
          <p:nvPr/>
        </p:nvSpPr>
        <p:spPr>
          <a:xfrm rot="19074349">
            <a:off x="530885" y="5623323"/>
            <a:ext cx="2745663" cy="171346"/>
          </a:xfrm>
          <a:prstGeom prst="rect">
            <a:avLst/>
          </a:prstGeom>
        </p:spPr>
        <p:style>
          <a:lnRef idx="1">
            <a:schemeClr val="accent1"/>
          </a:lnRef>
          <a:fillRef idx="1002">
            <a:schemeClr val="l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11 Elipse"/>
          <p:cNvSpPr/>
          <p:nvPr/>
        </p:nvSpPr>
        <p:spPr>
          <a:xfrm>
            <a:off x="2627784" y="3645024"/>
            <a:ext cx="1080120" cy="10081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12 Rectángulo redondeado"/>
          <p:cNvSpPr/>
          <p:nvPr/>
        </p:nvSpPr>
        <p:spPr>
          <a:xfrm>
            <a:off x="5436096" y="2132856"/>
            <a:ext cx="792088" cy="12961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" name="13 Rectángulo"/>
          <p:cNvSpPr/>
          <p:nvPr/>
        </p:nvSpPr>
        <p:spPr>
          <a:xfrm>
            <a:off x="5796136" y="3429000"/>
            <a:ext cx="45719" cy="316835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14 Rectángulo"/>
          <p:cNvSpPr/>
          <p:nvPr/>
        </p:nvSpPr>
        <p:spPr>
          <a:xfrm>
            <a:off x="971600" y="6525344"/>
            <a:ext cx="2232248" cy="7200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6" name="15 Rectángulo"/>
          <p:cNvSpPr/>
          <p:nvPr/>
        </p:nvSpPr>
        <p:spPr>
          <a:xfrm>
            <a:off x="3131840" y="3501008"/>
            <a:ext cx="72008" cy="36004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7" name="16 Rectángulo"/>
          <p:cNvSpPr/>
          <p:nvPr/>
        </p:nvSpPr>
        <p:spPr>
          <a:xfrm>
            <a:off x="3995936" y="3501008"/>
            <a:ext cx="45719" cy="144016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8" name="17 Rectángulo"/>
          <p:cNvSpPr/>
          <p:nvPr/>
        </p:nvSpPr>
        <p:spPr>
          <a:xfrm flipV="1">
            <a:off x="3131840" y="3501008"/>
            <a:ext cx="864096" cy="4571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0" name="19 Rectángulo"/>
          <p:cNvSpPr/>
          <p:nvPr/>
        </p:nvSpPr>
        <p:spPr>
          <a:xfrm>
            <a:off x="3203848" y="4509120"/>
            <a:ext cx="45719" cy="20882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1" name="20 Elipse"/>
          <p:cNvSpPr/>
          <p:nvPr/>
        </p:nvSpPr>
        <p:spPr>
          <a:xfrm>
            <a:off x="2771800" y="3789040"/>
            <a:ext cx="792088" cy="720080"/>
          </a:xfrm>
          <a:prstGeom prst="ellipse">
            <a:avLst/>
          </a:prstGeom>
          <a:solidFill>
            <a:schemeClr val="bg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2" name="21 Elipse"/>
          <p:cNvSpPr/>
          <p:nvPr/>
        </p:nvSpPr>
        <p:spPr>
          <a:xfrm>
            <a:off x="2843808" y="3861048"/>
            <a:ext cx="648072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3" name="22 Rectángulo"/>
          <p:cNvSpPr/>
          <p:nvPr/>
        </p:nvSpPr>
        <p:spPr>
          <a:xfrm flipV="1">
            <a:off x="3491880" y="3789039"/>
            <a:ext cx="1440160" cy="7200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24" name="23 Rectángulo"/>
          <p:cNvSpPr/>
          <p:nvPr/>
        </p:nvSpPr>
        <p:spPr>
          <a:xfrm flipV="1">
            <a:off x="3419872" y="4509118"/>
            <a:ext cx="2376264" cy="4571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" name="24 Rectángulo"/>
          <p:cNvSpPr/>
          <p:nvPr/>
        </p:nvSpPr>
        <p:spPr>
          <a:xfrm>
            <a:off x="4932040" y="3789040"/>
            <a:ext cx="45719" cy="144016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6" name="25 Rectángulo"/>
          <p:cNvSpPr/>
          <p:nvPr/>
        </p:nvSpPr>
        <p:spPr>
          <a:xfrm>
            <a:off x="4932040" y="5202909"/>
            <a:ext cx="864096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8" name="27 Elipse"/>
          <p:cNvSpPr/>
          <p:nvPr/>
        </p:nvSpPr>
        <p:spPr>
          <a:xfrm>
            <a:off x="5292080" y="4437112"/>
            <a:ext cx="144016" cy="216024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9" name="28 Elipse"/>
          <p:cNvSpPr/>
          <p:nvPr/>
        </p:nvSpPr>
        <p:spPr>
          <a:xfrm>
            <a:off x="5724128" y="4725144"/>
            <a:ext cx="144016" cy="216024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0" name="29 Elipse"/>
          <p:cNvSpPr/>
          <p:nvPr/>
        </p:nvSpPr>
        <p:spPr>
          <a:xfrm>
            <a:off x="5364088" y="5085184"/>
            <a:ext cx="144016" cy="216024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2" name="7 Título"/>
          <p:cNvSpPr txBox="1">
            <a:spLocks/>
          </p:cNvSpPr>
          <p:nvPr/>
        </p:nvSpPr>
        <p:spPr>
          <a:xfrm>
            <a:off x="1043608" y="5517232"/>
            <a:ext cx="2086248" cy="432048"/>
          </a:xfrm>
          <a:prstGeom prst="rect">
            <a:avLst/>
          </a:prstGeom>
        </p:spPr>
        <p:txBody>
          <a:bodyPr vert="horz" anchor="b">
            <a:normAutofit fontScale="30000" lnSpcReduction="20000"/>
          </a:bodyPr>
          <a:lstStyle/>
          <a:p>
            <a:pPr marL="484632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4400" b="0" i="0" u="none" strike="noStrike" kern="1200" cap="none" spc="0" normalizeH="0" baseline="0" noProof="0" dirty="0" smtClean="0">
                <a:ln w="6350">
                  <a:solidFill>
                    <a:schemeClr val="tx1"/>
                  </a:solidFill>
                </a:ln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Colector de placa plana</a:t>
            </a:r>
            <a:endParaRPr kumimoji="0" lang="es-AR" sz="4400" b="0" i="0" u="none" strike="noStrike" kern="1200" cap="none" spc="0" normalizeH="0" baseline="0" noProof="0" dirty="0">
              <a:ln w="6350">
                <a:solidFill>
                  <a:schemeClr val="tx1"/>
                </a:solidFill>
              </a:ln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3" name="7 Título"/>
          <p:cNvSpPr txBox="1">
            <a:spLocks/>
          </p:cNvSpPr>
          <p:nvPr/>
        </p:nvSpPr>
        <p:spPr>
          <a:xfrm>
            <a:off x="-2196752" y="3212976"/>
            <a:ext cx="5760640" cy="288032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marL="484632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600" b="1" dirty="0" smtClean="0">
                <a:ln w="6350">
                  <a:solidFill>
                    <a:schemeClr val="tx1"/>
                  </a:solidFill>
                </a:ln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Tanque de reserva agua caliente</a:t>
            </a:r>
          </a:p>
          <a:p>
            <a:pPr marL="484632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600" b="1" i="0" u="none" strike="noStrike" kern="1200" cap="none" spc="0" normalizeH="0" noProof="0" dirty="0" smtClean="0">
                <a:ln w="6350">
                  <a:solidFill>
                    <a:schemeClr val="tx1"/>
                  </a:solidFill>
                </a:ln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Capacidad: 300 l</a:t>
            </a:r>
          </a:p>
          <a:p>
            <a:pPr marL="484632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600" b="1" dirty="0" smtClean="0">
                <a:ln w="6350">
                  <a:solidFill>
                    <a:schemeClr val="tx1"/>
                  </a:solidFill>
                </a:ln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Para 4 personas</a:t>
            </a:r>
            <a:endParaRPr kumimoji="0" lang="es-AR" sz="1600" b="1" i="0" u="none" strike="noStrike" kern="1200" cap="none" spc="0" normalizeH="0" noProof="0" dirty="0">
              <a:ln w="6350">
                <a:solidFill>
                  <a:schemeClr val="tx1"/>
                </a:solidFill>
              </a:ln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4" name="7 Título"/>
          <p:cNvSpPr txBox="1">
            <a:spLocks/>
          </p:cNvSpPr>
          <p:nvPr/>
        </p:nvSpPr>
        <p:spPr>
          <a:xfrm>
            <a:off x="-1044624" y="4725144"/>
            <a:ext cx="8062912" cy="324000"/>
          </a:xfrm>
          <a:prstGeom prst="rect">
            <a:avLst/>
          </a:prstGeom>
        </p:spPr>
        <p:txBody>
          <a:bodyPr vert="horz" anchor="b">
            <a:normAutofit fontScale="37500" lnSpcReduction="20000"/>
          </a:bodyPr>
          <a:lstStyle/>
          <a:p>
            <a:pPr marL="484632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4400" b="0" i="0" u="none" strike="noStrike" kern="1200" cap="none" spc="0" normalizeH="0" baseline="0" noProof="0" dirty="0" err="1" smtClean="0">
                <a:ln w="6350">
                  <a:solidFill>
                    <a:schemeClr val="tx1"/>
                  </a:solidFill>
                </a:ln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By</a:t>
            </a:r>
            <a:r>
              <a:rPr kumimoji="0" lang="es-AR" sz="4400" b="0" i="0" u="none" strike="noStrike" kern="1200" cap="none" spc="0" normalizeH="0" baseline="0" noProof="0" dirty="0" smtClean="0">
                <a:ln w="6350">
                  <a:solidFill>
                    <a:schemeClr val="tx1"/>
                  </a:solidFill>
                </a:ln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s-AR" sz="4400" b="0" i="0" u="none" strike="noStrike" kern="1200" cap="none" spc="0" normalizeH="0" baseline="0" noProof="0" dirty="0" err="1" smtClean="0">
                <a:ln w="6350">
                  <a:solidFill>
                    <a:schemeClr val="tx1"/>
                  </a:solidFill>
                </a:ln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pass</a:t>
            </a:r>
            <a:endParaRPr kumimoji="0" lang="es-AR" sz="4400" b="0" i="0" u="none" strike="noStrike" kern="1200" cap="none" spc="0" normalizeH="0" baseline="0" noProof="0" dirty="0">
              <a:ln w="6350">
                <a:solidFill>
                  <a:schemeClr val="tx1"/>
                </a:solidFill>
              </a:ln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5" name="7 Título"/>
          <p:cNvSpPr txBox="1">
            <a:spLocks/>
          </p:cNvSpPr>
          <p:nvPr/>
        </p:nvSpPr>
        <p:spPr>
          <a:xfrm>
            <a:off x="899592" y="2780928"/>
            <a:ext cx="8028000" cy="288000"/>
          </a:xfrm>
          <a:prstGeom prst="rect">
            <a:avLst/>
          </a:prstGeom>
        </p:spPr>
        <p:txBody>
          <a:bodyPr vert="horz" anchor="b">
            <a:normAutofit fontScale="30000" lnSpcReduction="20000"/>
          </a:bodyPr>
          <a:lstStyle/>
          <a:p>
            <a:pPr marL="484632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4400" b="0" i="0" u="none" strike="noStrike" kern="1200" cap="none" spc="0" normalizeH="0" baseline="0" noProof="0" dirty="0" smtClean="0">
                <a:ln w="6350">
                  <a:solidFill>
                    <a:schemeClr val="tx1"/>
                  </a:solidFill>
                </a:ln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Tanque de reserva domiciliario</a:t>
            </a:r>
            <a:endParaRPr kumimoji="0" lang="es-AR" sz="4400" b="0" i="0" u="none" strike="noStrike" kern="1200" cap="none" spc="0" normalizeH="0" baseline="0" noProof="0" dirty="0">
              <a:ln w="6350">
                <a:solidFill>
                  <a:schemeClr val="tx1"/>
                </a:solidFill>
              </a:ln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3" name="42 Forma libre"/>
          <p:cNvSpPr/>
          <p:nvPr/>
        </p:nvSpPr>
        <p:spPr>
          <a:xfrm>
            <a:off x="1102659" y="4222376"/>
            <a:ext cx="959852" cy="1232915"/>
          </a:xfrm>
          <a:custGeom>
            <a:avLst/>
            <a:gdLst>
              <a:gd name="connsiteX0" fmla="*/ 0 w 959852"/>
              <a:gd name="connsiteY0" fmla="*/ 0 h 1232915"/>
              <a:gd name="connsiteX1" fmla="*/ 80682 w 959852"/>
              <a:gd name="connsiteY1" fmla="*/ 13448 h 1232915"/>
              <a:gd name="connsiteX2" fmla="*/ 121023 w 959852"/>
              <a:gd name="connsiteY2" fmla="*/ 26895 h 1232915"/>
              <a:gd name="connsiteX3" fmla="*/ 134470 w 959852"/>
              <a:gd name="connsiteY3" fmla="*/ 67236 h 1232915"/>
              <a:gd name="connsiteX4" fmla="*/ 174812 w 959852"/>
              <a:gd name="connsiteY4" fmla="*/ 188259 h 1232915"/>
              <a:gd name="connsiteX5" fmla="*/ 215153 w 959852"/>
              <a:gd name="connsiteY5" fmla="*/ 201706 h 1232915"/>
              <a:gd name="connsiteX6" fmla="*/ 242047 w 959852"/>
              <a:gd name="connsiteY6" fmla="*/ 282389 h 1232915"/>
              <a:gd name="connsiteX7" fmla="*/ 255494 w 959852"/>
              <a:gd name="connsiteY7" fmla="*/ 349624 h 1232915"/>
              <a:gd name="connsiteX8" fmla="*/ 309282 w 959852"/>
              <a:gd name="connsiteY8" fmla="*/ 430306 h 1232915"/>
              <a:gd name="connsiteX9" fmla="*/ 322729 w 959852"/>
              <a:gd name="connsiteY9" fmla="*/ 470648 h 1232915"/>
              <a:gd name="connsiteX10" fmla="*/ 403412 w 959852"/>
              <a:gd name="connsiteY10" fmla="*/ 497542 h 1232915"/>
              <a:gd name="connsiteX11" fmla="*/ 430306 w 959852"/>
              <a:gd name="connsiteY11" fmla="*/ 537883 h 1232915"/>
              <a:gd name="connsiteX12" fmla="*/ 443753 w 959852"/>
              <a:gd name="connsiteY12" fmla="*/ 618565 h 1232915"/>
              <a:gd name="connsiteX13" fmla="*/ 524435 w 959852"/>
              <a:gd name="connsiteY13" fmla="*/ 658906 h 1232915"/>
              <a:gd name="connsiteX14" fmla="*/ 564776 w 959852"/>
              <a:gd name="connsiteY14" fmla="*/ 685800 h 1232915"/>
              <a:gd name="connsiteX15" fmla="*/ 578223 w 959852"/>
              <a:gd name="connsiteY15" fmla="*/ 793377 h 1232915"/>
              <a:gd name="connsiteX16" fmla="*/ 605117 w 959852"/>
              <a:gd name="connsiteY16" fmla="*/ 833718 h 1232915"/>
              <a:gd name="connsiteX17" fmla="*/ 632012 w 959852"/>
              <a:gd name="connsiteY17" fmla="*/ 806824 h 1232915"/>
              <a:gd name="connsiteX18" fmla="*/ 726141 w 959852"/>
              <a:gd name="connsiteY18" fmla="*/ 847165 h 1232915"/>
              <a:gd name="connsiteX19" fmla="*/ 739588 w 959852"/>
              <a:gd name="connsiteY19" fmla="*/ 887506 h 1232915"/>
              <a:gd name="connsiteX20" fmla="*/ 753035 w 959852"/>
              <a:gd name="connsiteY20" fmla="*/ 981636 h 1232915"/>
              <a:gd name="connsiteX21" fmla="*/ 793376 w 959852"/>
              <a:gd name="connsiteY21" fmla="*/ 995083 h 1232915"/>
              <a:gd name="connsiteX22" fmla="*/ 820270 w 959852"/>
              <a:gd name="connsiteY22" fmla="*/ 1075765 h 1232915"/>
              <a:gd name="connsiteX23" fmla="*/ 833717 w 959852"/>
              <a:gd name="connsiteY23" fmla="*/ 1129553 h 1232915"/>
              <a:gd name="connsiteX24" fmla="*/ 874059 w 959852"/>
              <a:gd name="connsiteY24" fmla="*/ 1143000 h 1232915"/>
              <a:gd name="connsiteX25" fmla="*/ 927847 w 959852"/>
              <a:gd name="connsiteY25" fmla="*/ 1062318 h 1232915"/>
              <a:gd name="connsiteX26" fmla="*/ 954741 w 959852"/>
              <a:gd name="connsiteY26" fmla="*/ 1021977 h 1232915"/>
              <a:gd name="connsiteX27" fmla="*/ 941294 w 959852"/>
              <a:gd name="connsiteY27" fmla="*/ 1062318 h 1232915"/>
              <a:gd name="connsiteX28" fmla="*/ 887506 w 959852"/>
              <a:gd name="connsiteY28" fmla="*/ 1143000 h 1232915"/>
              <a:gd name="connsiteX29" fmla="*/ 874059 w 959852"/>
              <a:gd name="connsiteY29" fmla="*/ 1183342 h 1232915"/>
              <a:gd name="connsiteX30" fmla="*/ 578223 w 959852"/>
              <a:gd name="connsiteY30" fmla="*/ 1210236 h 1232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959852" h="1232915">
                <a:moveTo>
                  <a:pt x="0" y="0"/>
                </a:moveTo>
                <a:cubicBezTo>
                  <a:pt x="26894" y="4483"/>
                  <a:pt x="54066" y="7533"/>
                  <a:pt x="80682" y="13448"/>
                </a:cubicBezTo>
                <a:cubicBezTo>
                  <a:pt x="94519" y="16523"/>
                  <a:pt x="111000" y="16872"/>
                  <a:pt x="121023" y="26895"/>
                </a:cubicBezTo>
                <a:cubicBezTo>
                  <a:pt x="131046" y="36918"/>
                  <a:pt x="129988" y="53789"/>
                  <a:pt x="134470" y="67236"/>
                </a:cubicBezTo>
                <a:cubicBezTo>
                  <a:pt x="142006" y="119991"/>
                  <a:pt x="128586" y="160524"/>
                  <a:pt x="174812" y="188259"/>
                </a:cubicBezTo>
                <a:cubicBezTo>
                  <a:pt x="186966" y="195552"/>
                  <a:pt x="201706" y="197224"/>
                  <a:pt x="215153" y="201706"/>
                </a:cubicBezTo>
                <a:cubicBezTo>
                  <a:pt x="224118" y="228600"/>
                  <a:pt x="236487" y="254590"/>
                  <a:pt x="242047" y="282389"/>
                </a:cubicBezTo>
                <a:cubicBezTo>
                  <a:pt x="246529" y="304801"/>
                  <a:pt x="246036" y="328817"/>
                  <a:pt x="255494" y="349624"/>
                </a:cubicBezTo>
                <a:cubicBezTo>
                  <a:pt x="268869" y="379049"/>
                  <a:pt x="309282" y="430306"/>
                  <a:pt x="309282" y="430306"/>
                </a:cubicBezTo>
                <a:cubicBezTo>
                  <a:pt x="313764" y="443753"/>
                  <a:pt x="311195" y="462409"/>
                  <a:pt x="322729" y="470648"/>
                </a:cubicBezTo>
                <a:cubicBezTo>
                  <a:pt x="345798" y="487126"/>
                  <a:pt x="403412" y="497542"/>
                  <a:pt x="403412" y="497542"/>
                </a:cubicBezTo>
                <a:cubicBezTo>
                  <a:pt x="412377" y="510989"/>
                  <a:pt x="425195" y="522551"/>
                  <a:pt x="430306" y="537883"/>
                </a:cubicBezTo>
                <a:cubicBezTo>
                  <a:pt x="438928" y="563749"/>
                  <a:pt x="431560" y="594178"/>
                  <a:pt x="443753" y="618565"/>
                </a:cubicBezTo>
                <a:cubicBezTo>
                  <a:pt x="456599" y="644256"/>
                  <a:pt x="503221" y="648299"/>
                  <a:pt x="524435" y="658906"/>
                </a:cubicBezTo>
                <a:cubicBezTo>
                  <a:pt x="538890" y="666134"/>
                  <a:pt x="551329" y="676835"/>
                  <a:pt x="564776" y="685800"/>
                </a:cubicBezTo>
                <a:cubicBezTo>
                  <a:pt x="569258" y="721659"/>
                  <a:pt x="568715" y="758512"/>
                  <a:pt x="578223" y="793377"/>
                </a:cubicBezTo>
                <a:cubicBezTo>
                  <a:pt x="582475" y="808969"/>
                  <a:pt x="589438" y="829798"/>
                  <a:pt x="605117" y="833718"/>
                </a:cubicBezTo>
                <a:cubicBezTo>
                  <a:pt x="617417" y="836793"/>
                  <a:pt x="623047" y="815789"/>
                  <a:pt x="632012" y="806824"/>
                </a:cubicBezTo>
                <a:cubicBezTo>
                  <a:pt x="664311" y="814899"/>
                  <a:pt x="702925" y="818145"/>
                  <a:pt x="726141" y="847165"/>
                </a:cubicBezTo>
                <a:cubicBezTo>
                  <a:pt x="734996" y="858233"/>
                  <a:pt x="735106" y="874059"/>
                  <a:pt x="739588" y="887506"/>
                </a:cubicBezTo>
                <a:cubicBezTo>
                  <a:pt x="744070" y="918883"/>
                  <a:pt x="738861" y="953287"/>
                  <a:pt x="753035" y="981636"/>
                </a:cubicBezTo>
                <a:cubicBezTo>
                  <a:pt x="759374" y="994314"/>
                  <a:pt x="785137" y="983549"/>
                  <a:pt x="793376" y="995083"/>
                </a:cubicBezTo>
                <a:cubicBezTo>
                  <a:pt x="809853" y="1018151"/>
                  <a:pt x="813394" y="1048263"/>
                  <a:pt x="820270" y="1075765"/>
                </a:cubicBezTo>
                <a:cubicBezTo>
                  <a:pt x="824752" y="1093694"/>
                  <a:pt x="822172" y="1115122"/>
                  <a:pt x="833717" y="1129553"/>
                </a:cubicBezTo>
                <a:cubicBezTo>
                  <a:pt x="842572" y="1140621"/>
                  <a:pt x="860612" y="1138518"/>
                  <a:pt x="874059" y="1143000"/>
                </a:cubicBezTo>
                <a:lnTo>
                  <a:pt x="927847" y="1062318"/>
                </a:lnTo>
                <a:cubicBezTo>
                  <a:pt x="936812" y="1048871"/>
                  <a:pt x="959852" y="1006645"/>
                  <a:pt x="954741" y="1021977"/>
                </a:cubicBezTo>
                <a:cubicBezTo>
                  <a:pt x="950259" y="1035424"/>
                  <a:pt x="949157" y="1050524"/>
                  <a:pt x="941294" y="1062318"/>
                </a:cubicBezTo>
                <a:lnTo>
                  <a:pt x="887506" y="1143000"/>
                </a:lnTo>
                <a:cubicBezTo>
                  <a:pt x="883024" y="1156447"/>
                  <a:pt x="885593" y="1175103"/>
                  <a:pt x="874059" y="1183342"/>
                </a:cubicBezTo>
                <a:cubicBezTo>
                  <a:pt x="804657" y="1232915"/>
                  <a:pt x="621064" y="1210236"/>
                  <a:pt x="578223" y="1210236"/>
                </a:cubicBezTo>
              </a:path>
            </a:pathLst>
          </a:cu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AR" dirty="0">
              <a:ln>
                <a:solidFill>
                  <a:srgbClr val="FFC000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44" name="43 Forma libre"/>
          <p:cNvSpPr/>
          <p:nvPr/>
        </p:nvSpPr>
        <p:spPr>
          <a:xfrm>
            <a:off x="611560" y="4581128"/>
            <a:ext cx="959852" cy="1232915"/>
          </a:xfrm>
          <a:custGeom>
            <a:avLst/>
            <a:gdLst>
              <a:gd name="connsiteX0" fmla="*/ 0 w 959852"/>
              <a:gd name="connsiteY0" fmla="*/ 0 h 1232915"/>
              <a:gd name="connsiteX1" fmla="*/ 80682 w 959852"/>
              <a:gd name="connsiteY1" fmla="*/ 13448 h 1232915"/>
              <a:gd name="connsiteX2" fmla="*/ 121023 w 959852"/>
              <a:gd name="connsiteY2" fmla="*/ 26895 h 1232915"/>
              <a:gd name="connsiteX3" fmla="*/ 134470 w 959852"/>
              <a:gd name="connsiteY3" fmla="*/ 67236 h 1232915"/>
              <a:gd name="connsiteX4" fmla="*/ 174812 w 959852"/>
              <a:gd name="connsiteY4" fmla="*/ 188259 h 1232915"/>
              <a:gd name="connsiteX5" fmla="*/ 215153 w 959852"/>
              <a:gd name="connsiteY5" fmla="*/ 201706 h 1232915"/>
              <a:gd name="connsiteX6" fmla="*/ 242047 w 959852"/>
              <a:gd name="connsiteY6" fmla="*/ 282389 h 1232915"/>
              <a:gd name="connsiteX7" fmla="*/ 255494 w 959852"/>
              <a:gd name="connsiteY7" fmla="*/ 349624 h 1232915"/>
              <a:gd name="connsiteX8" fmla="*/ 309282 w 959852"/>
              <a:gd name="connsiteY8" fmla="*/ 430306 h 1232915"/>
              <a:gd name="connsiteX9" fmla="*/ 322729 w 959852"/>
              <a:gd name="connsiteY9" fmla="*/ 470648 h 1232915"/>
              <a:gd name="connsiteX10" fmla="*/ 403412 w 959852"/>
              <a:gd name="connsiteY10" fmla="*/ 497542 h 1232915"/>
              <a:gd name="connsiteX11" fmla="*/ 430306 w 959852"/>
              <a:gd name="connsiteY11" fmla="*/ 537883 h 1232915"/>
              <a:gd name="connsiteX12" fmla="*/ 443753 w 959852"/>
              <a:gd name="connsiteY12" fmla="*/ 618565 h 1232915"/>
              <a:gd name="connsiteX13" fmla="*/ 524435 w 959852"/>
              <a:gd name="connsiteY13" fmla="*/ 658906 h 1232915"/>
              <a:gd name="connsiteX14" fmla="*/ 564776 w 959852"/>
              <a:gd name="connsiteY14" fmla="*/ 685800 h 1232915"/>
              <a:gd name="connsiteX15" fmla="*/ 578223 w 959852"/>
              <a:gd name="connsiteY15" fmla="*/ 793377 h 1232915"/>
              <a:gd name="connsiteX16" fmla="*/ 605117 w 959852"/>
              <a:gd name="connsiteY16" fmla="*/ 833718 h 1232915"/>
              <a:gd name="connsiteX17" fmla="*/ 632012 w 959852"/>
              <a:gd name="connsiteY17" fmla="*/ 806824 h 1232915"/>
              <a:gd name="connsiteX18" fmla="*/ 726141 w 959852"/>
              <a:gd name="connsiteY18" fmla="*/ 847165 h 1232915"/>
              <a:gd name="connsiteX19" fmla="*/ 739588 w 959852"/>
              <a:gd name="connsiteY19" fmla="*/ 887506 h 1232915"/>
              <a:gd name="connsiteX20" fmla="*/ 753035 w 959852"/>
              <a:gd name="connsiteY20" fmla="*/ 981636 h 1232915"/>
              <a:gd name="connsiteX21" fmla="*/ 793376 w 959852"/>
              <a:gd name="connsiteY21" fmla="*/ 995083 h 1232915"/>
              <a:gd name="connsiteX22" fmla="*/ 820270 w 959852"/>
              <a:gd name="connsiteY22" fmla="*/ 1075765 h 1232915"/>
              <a:gd name="connsiteX23" fmla="*/ 833717 w 959852"/>
              <a:gd name="connsiteY23" fmla="*/ 1129553 h 1232915"/>
              <a:gd name="connsiteX24" fmla="*/ 874059 w 959852"/>
              <a:gd name="connsiteY24" fmla="*/ 1143000 h 1232915"/>
              <a:gd name="connsiteX25" fmla="*/ 927847 w 959852"/>
              <a:gd name="connsiteY25" fmla="*/ 1062318 h 1232915"/>
              <a:gd name="connsiteX26" fmla="*/ 954741 w 959852"/>
              <a:gd name="connsiteY26" fmla="*/ 1021977 h 1232915"/>
              <a:gd name="connsiteX27" fmla="*/ 941294 w 959852"/>
              <a:gd name="connsiteY27" fmla="*/ 1062318 h 1232915"/>
              <a:gd name="connsiteX28" fmla="*/ 887506 w 959852"/>
              <a:gd name="connsiteY28" fmla="*/ 1143000 h 1232915"/>
              <a:gd name="connsiteX29" fmla="*/ 874059 w 959852"/>
              <a:gd name="connsiteY29" fmla="*/ 1183342 h 1232915"/>
              <a:gd name="connsiteX30" fmla="*/ 578223 w 959852"/>
              <a:gd name="connsiteY30" fmla="*/ 1210236 h 1232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959852" h="1232915">
                <a:moveTo>
                  <a:pt x="0" y="0"/>
                </a:moveTo>
                <a:cubicBezTo>
                  <a:pt x="26894" y="4483"/>
                  <a:pt x="54066" y="7533"/>
                  <a:pt x="80682" y="13448"/>
                </a:cubicBezTo>
                <a:cubicBezTo>
                  <a:pt x="94519" y="16523"/>
                  <a:pt x="111000" y="16872"/>
                  <a:pt x="121023" y="26895"/>
                </a:cubicBezTo>
                <a:cubicBezTo>
                  <a:pt x="131046" y="36918"/>
                  <a:pt x="129988" y="53789"/>
                  <a:pt x="134470" y="67236"/>
                </a:cubicBezTo>
                <a:cubicBezTo>
                  <a:pt x="142006" y="119991"/>
                  <a:pt x="128586" y="160524"/>
                  <a:pt x="174812" y="188259"/>
                </a:cubicBezTo>
                <a:cubicBezTo>
                  <a:pt x="186966" y="195552"/>
                  <a:pt x="201706" y="197224"/>
                  <a:pt x="215153" y="201706"/>
                </a:cubicBezTo>
                <a:cubicBezTo>
                  <a:pt x="224118" y="228600"/>
                  <a:pt x="236487" y="254590"/>
                  <a:pt x="242047" y="282389"/>
                </a:cubicBezTo>
                <a:cubicBezTo>
                  <a:pt x="246529" y="304801"/>
                  <a:pt x="246036" y="328817"/>
                  <a:pt x="255494" y="349624"/>
                </a:cubicBezTo>
                <a:cubicBezTo>
                  <a:pt x="268869" y="379049"/>
                  <a:pt x="309282" y="430306"/>
                  <a:pt x="309282" y="430306"/>
                </a:cubicBezTo>
                <a:cubicBezTo>
                  <a:pt x="313764" y="443753"/>
                  <a:pt x="311195" y="462409"/>
                  <a:pt x="322729" y="470648"/>
                </a:cubicBezTo>
                <a:cubicBezTo>
                  <a:pt x="345798" y="487126"/>
                  <a:pt x="403412" y="497542"/>
                  <a:pt x="403412" y="497542"/>
                </a:cubicBezTo>
                <a:cubicBezTo>
                  <a:pt x="412377" y="510989"/>
                  <a:pt x="425195" y="522551"/>
                  <a:pt x="430306" y="537883"/>
                </a:cubicBezTo>
                <a:cubicBezTo>
                  <a:pt x="438928" y="563749"/>
                  <a:pt x="431560" y="594178"/>
                  <a:pt x="443753" y="618565"/>
                </a:cubicBezTo>
                <a:cubicBezTo>
                  <a:pt x="456599" y="644256"/>
                  <a:pt x="503221" y="648299"/>
                  <a:pt x="524435" y="658906"/>
                </a:cubicBezTo>
                <a:cubicBezTo>
                  <a:pt x="538890" y="666134"/>
                  <a:pt x="551329" y="676835"/>
                  <a:pt x="564776" y="685800"/>
                </a:cubicBezTo>
                <a:cubicBezTo>
                  <a:pt x="569258" y="721659"/>
                  <a:pt x="568715" y="758512"/>
                  <a:pt x="578223" y="793377"/>
                </a:cubicBezTo>
                <a:cubicBezTo>
                  <a:pt x="582475" y="808969"/>
                  <a:pt x="589438" y="829798"/>
                  <a:pt x="605117" y="833718"/>
                </a:cubicBezTo>
                <a:cubicBezTo>
                  <a:pt x="617417" y="836793"/>
                  <a:pt x="623047" y="815789"/>
                  <a:pt x="632012" y="806824"/>
                </a:cubicBezTo>
                <a:cubicBezTo>
                  <a:pt x="664311" y="814899"/>
                  <a:pt x="702925" y="818145"/>
                  <a:pt x="726141" y="847165"/>
                </a:cubicBezTo>
                <a:cubicBezTo>
                  <a:pt x="734996" y="858233"/>
                  <a:pt x="735106" y="874059"/>
                  <a:pt x="739588" y="887506"/>
                </a:cubicBezTo>
                <a:cubicBezTo>
                  <a:pt x="744070" y="918883"/>
                  <a:pt x="738861" y="953287"/>
                  <a:pt x="753035" y="981636"/>
                </a:cubicBezTo>
                <a:cubicBezTo>
                  <a:pt x="759374" y="994314"/>
                  <a:pt x="785137" y="983549"/>
                  <a:pt x="793376" y="995083"/>
                </a:cubicBezTo>
                <a:cubicBezTo>
                  <a:pt x="809853" y="1018151"/>
                  <a:pt x="813394" y="1048263"/>
                  <a:pt x="820270" y="1075765"/>
                </a:cubicBezTo>
                <a:cubicBezTo>
                  <a:pt x="824752" y="1093694"/>
                  <a:pt x="822172" y="1115122"/>
                  <a:pt x="833717" y="1129553"/>
                </a:cubicBezTo>
                <a:cubicBezTo>
                  <a:pt x="842572" y="1140621"/>
                  <a:pt x="860612" y="1138518"/>
                  <a:pt x="874059" y="1143000"/>
                </a:cubicBezTo>
                <a:lnTo>
                  <a:pt x="927847" y="1062318"/>
                </a:lnTo>
                <a:cubicBezTo>
                  <a:pt x="936812" y="1048871"/>
                  <a:pt x="959852" y="1006645"/>
                  <a:pt x="954741" y="1021977"/>
                </a:cubicBezTo>
                <a:cubicBezTo>
                  <a:pt x="950259" y="1035424"/>
                  <a:pt x="949157" y="1050524"/>
                  <a:pt x="941294" y="1062318"/>
                </a:cubicBezTo>
                <a:lnTo>
                  <a:pt x="887506" y="1143000"/>
                </a:lnTo>
                <a:cubicBezTo>
                  <a:pt x="883024" y="1156447"/>
                  <a:pt x="885593" y="1175103"/>
                  <a:pt x="874059" y="1183342"/>
                </a:cubicBezTo>
                <a:cubicBezTo>
                  <a:pt x="804657" y="1232915"/>
                  <a:pt x="621064" y="1210236"/>
                  <a:pt x="578223" y="1210236"/>
                </a:cubicBezTo>
              </a:path>
            </a:pathLst>
          </a:cu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AR" dirty="0">
              <a:ln>
                <a:solidFill>
                  <a:srgbClr val="FFC000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45" name="44 Forma libre"/>
          <p:cNvSpPr/>
          <p:nvPr/>
        </p:nvSpPr>
        <p:spPr>
          <a:xfrm>
            <a:off x="179512" y="5013176"/>
            <a:ext cx="959852" cy="1232915"/>
          </a:xfrm>
          <a:custGeom>
            <a:avLst/>
            <a:gdLst>
              <a:gd name="connsiteX0" fmla="*/ 0 w 959852"/>
              <a:gd name="connsiteY0" fmla="*/ 0 h 1232915"/>
              <a:gd name="connsiteX1" fmla="*/ 80682 w 959852"/>
              <a:gd name="connsiteY1" fmla="*/ 13448 h 1232915"/>
              <a:gd name="connsiteX2" fmla="*/ 121023 w 959852"/>
              <a:gd name="connsiteY2" fmla="*/ 26895 h 1232915"/>
              <a:gd name="connsiteX3" fmla="*/ 134470 w 959852"/>
              <a:gd name="connsiteY3" fmla="*/ 67236 h 1232915"/>
              <a:gd name="connsiteX4" fmla="*/ 174812 w 959852"/>
              <a:gd name="connsiteY4" fmla="*/ 188259 h 1232915"/>
              <a:gd name="connsiteX5" fmla="*/ 215153 w 959852"/>
              <a:gd name="connsiteY5" fmla="*/ 201706 h 1232915"/>
              <a:gd name="connsiteX6" fmla="*/ 242047 w 959852"/>
              <a:gd name="connsiteY6" fmla="*/ 282389 h 1232915"/>
              <a:gd name="connsiteX7" fmla="*/ 255494 w 959852"/>
              <a:gd name="connsiteY7" fmla="*/ 349624 h 1232915"/>
              <a:gd name="connsiteX8" fmla="*/ 309282 w 959852"/>
              <a:gd name="connsiteY8" fmla="*/ 430306 h 1232915"/>
              <a:gd name="connsiteX9" fmla="*/ 322729 w 959852"/>
              <a:gd name="connsiteY9" fmla="*/ 470648 h 1232915"/>
              <a:gd name="connsiteX10" fmla="*/ 403412 w 959852"/>
              <a:gd name="connsiteY10" fmla="*/ 497542 h 1232915"/>
              <a:gd name="connsiteX11" fmla="*/ 430306 w 959852"/>
              <a:gd name="connsiteY11" fmla="*/ 537883 h 1232915"/>
              <a:gd name="connsiteX12" fmla="*/ 443753 w 959852"/>
              <a:gd name="connsiteY12" fmla="*/ 618565 h 1232915"/>
              <a:gd name="connsiteX13" fmla="*/ 524435 w 959852"/>
              <a:gd name="connsiteY13" fmla="*/ 658906 h 1232915"/>
              <a:gd name="connsiteX14" fmla="*/ 564776 w 959852"/>
              <a:gd name="connsiteY14" fmla="*/ 685800 h 1232915"/>
              <a:gd name="connsiteX15" fmla="*/ 578223 w 959852"/>
              <a:gd name="connsiteY15" fmla="*/ 793377 h 1232915"/>
              <a:gd name="connsiteX16" fmla="*/ 605117 w 959852"/>
              <a:gd name="connsiteY16" fmla="*/ 833718 h 1232915"/>
              <a:gd name="connsiteX17" fmla="*/ 632012 w 959852"/>
              <a:gd name="connsiteY17" fmla="*/ 806824 h 1232915"/>
              <a:gd name="connsiteX18" fmla="*/ 726141 w 959852"/>
              <a:gd name="connsiteY18" fmla="*/ 847165 h 1232915"/>
              <a:gd name="connsiteX19" fmla="*/ 739588 w 959852"/>
              <a:gd name="connsiteY19" fmla="*/ 887506 h 1232915"/>
              <a:gd name="connsiteX20" fmla="*/ 753035 w 959852"/>
              <a:gd name="connsiteY20" fmla="*/ 981636 h 1232915"/>
              <a:gd name="connsiteX21" fmla="*/ 793376 w 959852"/>
              <a:gd name="connsiteY21" fmla="*/ 995083 h 1232915"/>
              <a:gd name="connsiteX22" fmla="*/ 820270 w 959852"/>
              <a:gd name="connsiteY22" fmla="*/ 1075765 h 1232915"/>
              <a:gd name="connsiteX23" fmla="*/ 833717 w 959852"/>
              <a:gd name="connsiteY23" fmla="*/ 1129553 h 1232915"/>
              <a:gd name="connsiteX24" fmla="*/ 874059 w 959852"/>
              <a:gd name="connsiteY24" fmla="*/ 1143000 h 1232915"/>
              <a:gd name="connsiteX25" fmla="*/ 927847 w 959852"/>
              <a:gd name="connsiteY25" fmla="*/ 1062318 h 1232915"/>
              <a:gd name="connsiteX26" fmla="*/ 954741 w 959852"/>
              <a:gd name="connsiteY26" fmla="*/ 1021977 h 1232915"/>
              <a:gd name="connsiteX27" fmla="*/ 941294 w 959852"/>
              <a:gd name="connsiteY27" fmla="*/ 1062318 h 1232915"/>
              <a:gd name="connsiteX28" fmla="*/ 887506 w 959852"/>
              <a:gd name="connsiteY28" fmla="*/ 1143000 h 1232915"/>
              <a:gd name="connsiteX29" fmla="*/ 874059 w 959852"/>
              <a:gd name="connsiteY29" fmla="*/ 1183342 h 1232915"/>
              <a:gd name="connsiteX30" fmla="*/ 578223 w 959852"/>
              <a:gd name="connsiteY30" fmla="*/ 1210236 h 1232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959852" h="1232915">
                <a:moveTo>
                  <a:pt x="0" y="0"/>
                </a:moveTo>
                <a:cubicBezTo>
                  <a:pt x="26894" y="4483"/>
                  <a:pt x="54066" y="7533"/>
                  <a:pt x="80682" y="13448"/>
                </a:cubicBezTo>
                <a:cubicBezTo>
                  <a:pt x="94519" y="16523"/>
                  <a:pt x="111000" y="16872"/>
                  <a:pt x="121023" y="26895"/>
                </a:cubicBezTo>
                <a:cubicBezTo>
                  <a:pt x="131046" y="36918"/>
                  <a:pt x="129988" y="53789"/>
                  <a:pt x="134470" y="67236"/>
                </a:cubicBezTo>
                <a:cubicBezTo>
                  <a:pt x="142006" y="119991"/>
                  <a:pt x="128586" y="160524"/>
                  <a:pt x="174812" y="188259"/>
                </a:cubicBezTo>
                <a:cubicBezTo>
                  <a:pt x="186966" y="195552"/>
                  <a:pt x="201706" y="197224"/>
                  <a:pt x="215153" y="201706"/>
                </a:cubicBezTo>
                <a:cubicBezTo>
                  <a:pt x="224118" y="228600"/>
                  <a:pt x="236487" y="254590"/>
                  <a:pt x="242047" y="282389"/>
                </a:cubicBezTo>
                <a:cubicBezTo>
                  <a:pt x="246529" y="304801"/>
                  <a:pt x="246036" y="328817"/>
                  <a:pt x="255494" y="349624"/>
                </a:cubicBezTo>
                <a:cubicBezTo>
                  <a:pt x="268869" y="379049"/>
                  <a:pt x="309282" y="430306"/>
                  <a:pt x="309282" y="430306"/>
                </a:cubicBezTo>
                <a:cubicBezTo>
                  <a:pt x="313764" y="443753"/>
                  <a:pt x="311195" y="462409"/>
                  <a:pt x="322729" y="470648"/>
                </a:cubicBezTo>
                <a:cubicBezTo>
                  <a:pt x="345798" y="487126"/>
                  <a:pt x="403412" y="497542"/>
                  <a:pt x="403412" y="497542"/>
                </a:cubicBezTo>
                <a:cubicBezTo>
                  <a:pt x="412377" y="510989"/>
                  <a:pt x="425195" y="522551"/>
                  <a:pt x="430306" y="537883"/>
                </a:cubicBezTo>
                <a:cubicBezTo>
                  <a:pt x="438928" y="563749"/>
                  <a:pt x="431560" y="594178"/>
                  <a:pt x="443753" y="618565"/>
                </a:cubicBezTo>
                <a:cubicBezTo>
                  <a:pt x="456599" y="644256"/>
                  <a:pt x="503221" y="648299"/>
                  <a:pt x="524435" y="658906"/>
                </a:cubicBezTo>
                <a:cubicBezTo>
                  <a:pt x="538890" y="666134"/>
                  <a:pt x="551329" y="676835"/>
                  <a:pt x="564776" y="685800"/>
                </a:cubicBezTo>
                <a:cubicBezTo>
                  <a:pt x="569258" y="721659"/>
                  <a:pt x="568715" y="758512"/>
                  <a:pt x="578223" y="793377"/>
                </a:cubicBezTo>
                <a:cubicBezTo>
                  <a:pt x="582475" y="808969"/>
                  <a:pt x="589438" y="829798"/>
                  <a:pt x="605117" y="833718"/>
                </a:cubicBezTo>
                <a:cubicBezTo>
                  <a:pt x="617417" y="836793"/>
                  <a:pt x="623047" y="815789"/>
                  <a:pt x="632012" y="806824"/>
                </a:cubicBezTo>
                <a:cubicBezTo>
                  <a:pt x="664311" y="814899"/>
                  <a:pt x="702925" y="818145"/>
                  <a:pt x="726141" y="847165"/>
                </a:cubicBezTo>
                <a:cubicBezTo>
                  <a:pt x="734996" y="858233"/>
                  <a:pt x="735106" y="874059"/>
                  <a:pt x="739588" y="887506"/>
                </a:cubicBezTo>
                <a:cubicBezTo>
                  <a:pt x="744070" y="918883"/>
                  <a:pt x="738861" y="953287"/>
                  <a:pt x="753035" y="981636"/>
                </a:cubicBezTo>
                <a:cubicBezTo>
                  <a:pt x="759374" y="994314"/>
                  <a:pt x="785137" y="983549"/>
                  <a:pt x="793376" y="995083"/>
                </a:cubicBezTo>
                <a:cubicBezTo>
                  <a:pt x="809853" y="1018151"/>
                  <a:pt x="813394" y="1048263"/>
                  <a:pt x="820270" y="1075765"/>
                </a:cubicBezTo>
                <a:cubicBezTo>
                  <a:pt x="824752" y="1093694"/>
                  <a:pt x="822172" y="1115122"/>
                  <a:pt x="833717" y="1129553"/>
                </a:cubicBezTo>
                <a:cubicBezTo>
                  <a:pt x="842572" y="1140621"/>
                  <a:pt x="860612" y="1138518"/>
                  <a:pt x="874059" y="1143000"/>
                </a:cubicBezTo>
                <a:lnTo>
                  <a:pt x="927847" y="1062318"/>
                </a:lnTo>
                <a:cubicBezTo>
                  <a:pt x="936812" y="1048871"/>
                  <a:pt x="959852" y="1006645"/>
                  <a:pt x="954741" y="1021977"/>
                </a:cubicBezTo>
                <a:cubicBezTo>
                  <a:pt x="950259" y="1035424"/>
                  <a:pt x="949157" y="1050524"/>
                  <a:pt x="941294" y="1062318"/>
                </a:cubicBezTo>
                <a:lnTo>
                  <a:pt x="887506" y="1143000"/>
                </a:lnTo>
                <a:cubicBezTo>
                  <a:pt x="883024" y="1156447"/>
                  <a:pt x="885593" y="1175103"/>
                  <a:pt x="874059" y="1183342"/>
                </a:cubicBezTo>
                <a:cubicBezTo>
                  <a:pt x="804657" y="1232915"/>
                  <a:pt x="621064" y="1210236"/>
                  <a:pt x="578223" y="1210236"/>
                </a:cubicBezTo>
              </a:path>
            </a:pathLst>
          </a:cu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AR" dirty="0">
              <a:ln>
                <a:solidFill>
                  <a:srgbClr val="FFC000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46" name="45 Forma libre"/>
          <p:cNvSpPr/>
          <p:nvPr/>
        </p:nvSpPr>
        <p:spPr>
          <a:xfrm>
            <a:off x="1619672" y="3789040"/>
            <a:ext cx="959852" cy="1232915"/>
          </a:xfrm>
          <a:custGeom>
            <a:avLst/>
            <a:gdLst>
              <a:gd name="connsiteX0" fmla="*/ 0 w 959852"/>
              <a:gd name="connsiteY0" fmla="*/ 0 h 1232915"/>
              <a:gd name="connsiteX1" fmla="*/ 80682 w 959852"/>
              <a:gd name="connsiteY1" fmla="*/ 13448 h 1232915"/>
              <a:gd name="connsiteX2" fmla="*/ 121023 w 959852"/>
              <a:gd name="connsiteY2" fmla="*/ 26895 h 1232915"/>
              <a:gd name="connsiteX3" fmla="*/ 134470 w 959852"/>
              <a:gd name="connsiteY3" fmla="*/ 67236 h 1232915"/>
              <a:gd name="connsiteX4" fmla="*/ 174812 w 959852"/>
              <a:gd name="connsiteY4" fmla="*/ 188259 h 1232915"/>
              <a:gd name="connsiteX5" fmla="*/ 215153 w 959852"/>
              <a:gd name="connsiteY5" fmla="*/ 201706 h 1232915"/>
              <a:gd name="connsiteX6" fmla="*/ 242047 w 959852"/>
              <a:gd name="connsiteY6" fmla="*/ 282389 h 1232915"/>
              <a:gd name="connsiteX7" fmla="*/ 255494 w 959852"/>
              <a:gd name="connsiteY7" fmla="*/ 349624 h 1232915"/>
              <a:gd name="connsiteX8" fmla="*/ 309282 w 959852"/>
              <a:gd name="connsiteY8" fmla="*/ 430306 h 1232915"/>
              <a:gd name="connsiteX9" fmla="*/ 322729 w 959852"/>
              <a:gd name="connsiteY9" fmla="*/ 470648 h 1232915"/>
              <a:gd name="connsiteX10" fmla="*/ 403412 w 959852"/>
              <a:gd name="connsiteY10" fmla="*/ 497542 h 1232915"/>
              <a:gd name="connsiteX11" fmla="*/ 430306 w 959852"/>
              <a:gd name="connsiteY11" fmla="*/ 537883 h 1232915"/>
              <a:gd name="connsiteX12" fmla="*/ 443753 w 959852"/>
              <a:gd name="connsiteY12" fmla="*/ 618565 h 1232915"/>
              <a:gd name="connsiteX13" fmla="*/ 524435 w 959852"/>
              <a:gd name="connsiteY13" fmla="*/ 658906 h 1232915"/>
              <a:gd name="connsiteX14" fmla="*/ 564776 w 959852"/>
              <a:gd name="connsiteY14" fmla="*/ 685800 h 1232915"/>
              <a:gd name="connsiteX15" fmla="*/ 578223 w 959852"/>
              <a:gd name="connsiteY15" fmla="*/ 793377 h 1232915"/>
              <a:gd name="connsiteX16" fmla="*/ 605117 w 959852"/>
              <a:gd name="connsiteY16" fmla="*/ 833718 h 1232915"/>
              <a:gd name="connsiteX17" fmla="*/ 632012 w 959852"/>
              <a:gd name="connsiteY17" fmla="*/ 806824 h 1232915"/>
              <a:gd name="connsiteX18" fmla="*/ 726141 w 959852"/>
              <a:gd name="connsiteY18" fmla="*/ 847165 h 1232915"/>
              <a:gd name="connsiteX19" fmla="*/ 739588 w 959852"/>
              <a:gd name="connsiteY19" fmla="*/ 887506 h 1232915"/>
              <a:gd name="connsiteX20" fmla="*/ 753035 w 959852"/>
              <a:gd name="connsiteY20" fmla="*/ 981636 h 1232915"/>
              <a:gd name="connsiteX21" fmla="*/ 793376 w 959852"/>
              <a:gd name="connsiteY21" fmla="*/ 995083 h 1232915"/>
              <a:gd name="connsiteX22" fmla="*/ 820270 w 959852"/>
              <a:gd name="connsiteY22" fmla="*/ 1075765 h 1232915"/>
              <a:gd name="connsiteX23" fmla="*/ 833717 w 959852"/>
              <a:gd name="connsiteY23" fmla="*/ 1129553 h 1232915"/>
              <a:gd name="connsiteX24" fmla="*/ 874059 w 959852"/>
              <a:gd name="connsiteY24" fmla="*/ 1143000 h 1232915"/>
              <a:gd name="connsiteX25" fmla="*/ 927847 w 959852"/>
              <a:gd name="connsiteY25" fmla="*/ 1062318 h 1232915"/>
              <a:gd name="connsiteX26" fmla="*/ 954741 w 959852"/>
              <a:gd name="connsiteY26" fmla="*/ 1021977 h 1232915"/>
              <a:gd name="connsiteX27" fmla="*/ 941294 w 959852"/>
              <a:gd name="connsiteY27" fmla="*/ 1062318 h 1232915"/>
              <a:gd name="connsiteX28" fmla="*/ 887506 w 959852"/>
              <a:gd name="connsiteY28" fmla="*/ 1143000 h 1232915"/>
              <a:gd name="connsiteX29" fmla="*/ 874059 w 959852"/>
              <a:gd name="connsiteY29" fmla="*/ 1183342 h 1232915"/>
              <a:gd name="connsiteX30" fmla="*/ 578223 w 959852"/>
              <a:gd name="connsiteY30" fmla="*/ 1210236 h 1232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959852" h="1232915">
                <a:moveTo>
                  <a:pt x="0" y="0"/>
                </a:moveTo>
                <a:cubicBezTo>
                  <a:pt x="26894" y="4483"/>
                  <a:pt x="54066" y="7533"/>
                  <a:pt x="80682" y="13448"/>
                </a:cubicBezTo>
                <a:cubicBezTo>
                  <a:pt x="94519" y="16523"/>
                  <a:pt x="111000" y="16872"/>
                  <a:pt x="121023" y="26895"/>
                </a:cubicBezTo>
                <a:cubicBezTo>
                  <a:pt x="131046" y="36918"/>
                  <a:pt x="129988" y="53789"/>
                  <a:pt x="134470" y="67236"/>
                </a:cubicBezTo>
                <a:cubicBezTo>
                  <a:pt x="142006" y="119991"/>
                  <a:pt x="128586" y="160524"/>
                  <a:pt x="174812" y="188259"/>
                </a:cubicBezTo>
                <a:cubicBezTo>
                  <a:pt x="186966" y="195552"/>
                  <a:pt x="201706" y="197224"/>
                  <a:pt x="215153" y="201706"/>
                </a:cubicBezTo>
                <a:cubicBezTo>
                  <a:pt x="224118" y="228600"/>
                  <a:pt x="236487" y="254590"/>
                  <a:pt x="242047" y="282389"/>
                </a:cubicBezTo>
                <a:cubicBezTo>
                  <a:pt x="246529" y="304801"/>
                  <a:pt x="246036" y="328817"/>
                  <a:pt x="255494" y="349624"/>
                </a:cubicBezTo>
                <a:cubicBezTo>
                  <a:pt x="268869" y="379049"/>
                  <a:pt x="309282" y="430306"/>
                  <a:pt x="309282" y="430306"/>
                </a:cubicBezTo>
                <a:cubicBezTo>
                  <a:pt x="313764" y="443753"/>
                  <a:pt x="311195" y="462409"/>
                  <a:pt x="322729" y="470648"/>
                </a:cubicBezTo>
                <a:cubicBezTo>
                  <a:pt x="345798" y="487126"/>
                  <a:pt x="403412" y="497542"/>
                  <a:pt x="403412" y="497542"/>
                </a:cubicBezTo>
                <a:cubicBezTo>
                  <a:pt x="412377" y="510989"/>
                  <a:pt x="425195" y="522551"/>
                  <a:pt x="430306" y="537883"/>
                </a:cubicBezTo>
                <a:cubicBezTo>
                  <a:pt x="438928" y="563749"/>
                  <a:pt x="431560" y="594178"/>
                  <a:pt x="443753" y="618565"/>
                </a:cubicBezTo>
                <a:cubicBezTo>
                  <a:pt x="456599" y="644256"/>
                  <a:pt x="503221" y="648299"/>
                  <a:pt x="524435" y="658906"/>
                </a:cubicBezTo>
                <a:cubicBezTo>
                  <a:pt x="538890" y="666134"/>
                  <a:pt x="551329" y="676835"/>
                  <a:pt x="564776" y="685800"/>
                </a:cubicBezTo>
                <a:cubicBezTo>
                  <a:pt x="569258" y="721659"/>
                  <a:pt x="568715" y="758512"/>
                  <a:pt x="578223" y="793377"/>
                </a:cubicBezTo>
                <a:cubicBezTo>
                  <a:pt x="582475" y="808969"/>
                  <a:pt x="589438" y="829798"/>
                  <a:pt x="605117" y="833718"/>
                </a:cubicBezTo>
                <a:cubicBezTo>
                  <a:pt x="617417" y="836793"/>
                  <a:pt x="623047" y="815789"/>
                  <a:pt x="632012" y="806824"/>
                </a:cubicBezTo>
                <a:cubicBezTo>
                  <a:pt x="664311" y="814899"/>
                  <a:pt x="702925" y="818145"/>
                  <a:pt x="726141" y="847165"/>
                </a:cubicBezTo>
                <a:cubicBezTo>
                  <a:pt x="734996" y="858233"/>
                  <a:pt x="735106" y="874059"/>
                  <a:pt x="739588" y="887506"/>
                </a:cubicBezTo>
                <a:cubicBezTo>
                  <a:pt x="744070" y="918883"/>
                  <a:pt x="738861" y="953287"/>
                  <a:pt x="753035" y="981636"/>
                </a:cubicBezTo>
                <a:cubicBezTo>
                  <a:pt x="759374" y="994314"/>
                  <a:pt x="785137" y="983549"/>
                  <a:pt x="793376" y="995083"/>
                </a:cubicBezTo>
                <a:cubicBezTo>
                  <a:pt x="809853" y="1018151"/>
                  <a:pt x="813394" y="1048263"/>
                  <a:pt x="820270" y="1075765"/>
                </a:cubicBezTo>
                <a:cubicBezTo>
                  <a:pt x="824752" y="1093694"/>
                  <a:pt x="822172" y="1115122"/>
                  <a:pt x="833717" y="1129553"/>
                </a:cubicBezTo>
                <a:cubicBezTo>
                  <a:pt x="842572" y="1140621"/>
                  <a:pt x="860612" y="1138518"/>
                  <a:pt x="874059" y="1143000"/>
                </a:cubicBezTo>
                <a:lnTo>
                  <a:pt x="927847" y="1062318"/>
                </a:lnTo>
                <a:cubicBezTo>
                  <a:pt x="936812" y="1048871"/>
                  <a:pt x="959852" y="1006645"/>
                  <a:pt x="954741" y="1021977"/>
                </a:cubicBezTo>
                <a:cubicBezTo>
                  <a:pt x="950259" y="1035424"/>
                  <a:pt x="949157" y="1050524"/>
                  <a:pt x="941294" y="1062318"/>
                </a:cubicBezTo>
                <a:lnTo>
                  <a:pt x="887506" y="1143000"/>
                </a:lnTo>
                <a:cubicBezTo>
                  <a:pt x="883024" y="1156447"/>
                  <a:pt x="885593" y="1175103"/>
                  <a:pt x="874059" y="1183342"/>
                </a:cubicBezTo>
                <a:cubicBezTo>
                  <a:pt x="804657" y="1232915"/>
                  <a:pt x="621064" y="1210236"/>
                  <a:pt x="578223" y="1210236"/>
                </a:cubicBezTo>
              </a:path>
            </a:pathLst>
          </a:cu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AR" dirty="0">
              <a:ln>
                <a:solidFill>
                  <a:srgbClr val="FFC000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540544" y="1556792"/>
            <a:ext cx="8603456" cy="1224136"/>
          </a:xfrm>
          <a:noFill/>
        </p:spPr>
        <p:txBody>
          <a:bodyPr>
            <a:normAutofit/>
          </a:bodyPr>
          <a:lstStyle/>
          <a:p>
            <a:r>
              <a:rPr lang="es-AR" b="1" dirty="0" smtClean="0">
                <a:solidFill>
                  <a:schemeClr val="accent6">
                    <a:lumMod val="75000"/>
                  </a:schemeClr>
                </a:solidFill>
              </a:rPr>
              <a:t>Colectores solares  de placa plana, sistema indirecto</a:t>
            </a:r>
            <a:endParaRPr lang="es-AR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1" name="30 Rectángulo"/>
          <p:cNvSpPr/>
          <p:nvPr/>
        </p:nvSpPr>
        <p:spPr>
          <a:xfrm flipV="1">
            <a:off x="2843808" y="4869159"/>
            <a:ext cx="1152128" cy="72008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184958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í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río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Brío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2635</TotalTime>
  <Words>322</Words>
  <Application>Microsoft Office PowerPoint</Application>
  <PresentationFormat>Presentación en pantalla (4:3)</PresentationFormat>
  <Paragraphs>101</Paragraphs>
  <Slides>37</Slides>
  <Notes>2</Notes>
  <HiddenSlides>0</HiddenSlides>
  <MMClips>0</MMClips>
  <ScaleCrop>false</ScaleCrop>
  <HeadingPairs>
    <vt:vector size="8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37</vt:i4>
      </vt:variant>
      <vt:variant>
        <vt:lpstr>Presentaciones personalizadas</vt:lpstr>
      </vt:variant>
      <vt:variant>
        <vt:i4>1</vt:i4>
      </vt:variant>
    </vt:vector>
  </HeadingPairs>
  <TitlesOfParts>
    <vt:vector size="41" baseType="lpstr">
      <vt:lpstr>Brío</vt:lpstr>
      <vt:lpstr>CorelDRAW</vt:lpstr>
      <vt:lpstr>Acrobat Document</vt:lpstr>
      <vt:lpstr> </vt:lpstr>
      <vt:lpstr>Población: 2.650 HABITANTES</vt:lpstr>
      <vt:lpstr>Núcleo urbano compartido</vt:lpstr>
      <vt:lpstr>Presentación: 1- Acciones referidas a instalaciones de energía renovable 2- Diseño bioclimático del Jardín de Infantes 337</vt:lpstr>
      <vt:lpstr>Presentación de PowerPoint</vt:lpstr>
      <vt:lpstr> </vt:lpstr>
      <vt:lpstr>1er BARRIO SOLAR DE LA PROVINCIA DE SANTA FE</vt:lpstr>
      <vt:lpstr>USO DE ENERGIA RENOVABLE</vt:lpstr>
      <vt:lpstr>Energía solar térmica</vt:lpstr>
      <vt:lpstr>      Sistema autónomo  ( no conectado a red)</vt:lpstr>
      <vt:lpstr>Presentación de PowerPoint</vt:lpstr>
      <vt:lpstr>Presentación de PowerPoint</vt:lpstr>
      <vt:lpstr>Presentación de PowerPoint</vt:lpstr>
      <vt:lpstr>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DONACION DE 10 CALEFONES A INSTITUCIONES LOCALES</vt:lpstr>
      <vt:lpstr>Presentación de PowerPoint</vt:lpstr>
      <vt:lpstr>Presentación de PowerPoint</vt:lpstr>
      <vt:lpstr>Presentación de PowerPoint</vt:lpstr>
      <vt:lpstr>Inversor a la vista en hall de ENTRADA</vt:lpstr>
      <vt:lpstr>Presentación de PowerPoint</vt:lpstr>
      <vt:lpstr>Presentación de PowerPoint</vt:lpstr>
      <vt:lpstr>Presentación de PowerPoint</vt:lpstr>
      <vt:lpstr>Etiquetado de eficiencia energética   Índice de prestaciones Energéticas</vt:lpstr>
      <vt:lpstr>Presentación de PowerPoint</vt:lpstr>
      <vt:lpstr>Estudio del entorno y orientaciones</vt:lpstr>
      <vt:lpstr>ESTUDIO DE  VENTILACION NATURAL</vt:lpstr>
      <vt:lpstr>Presentación de PowerPoint</vt:lpstr>
      <vt:lpstr>ESTUDIO DE ILUMINACION  NATURAL</vt:lpstr>
      <vt:lpstr>ALEROS DE PROTECCION</vt:lpstr>
      <vt:lpstr>Uso de vegetación para control termico</vt:lpstr>
      <vt:lpstr>Muchas gracias</vt:lpstr>
      <vt:lpstr>Presentación personalizada 1</vt:lpstr>
    </vt:vector>
  </TitlesOfParts>
  <Company>www.intercambiosvirtuales.org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1er barrio solar de la provincia de Santa Fe</dc:title>
  <dc:creator>www.intercambiosvirtuales.org</dc:creator>
  <cp:lastModifiedBy>Silvana</cp:lastModifiedBy>
  <cp:revision>140</cp:revision>
  <cp:lastPrinted>2017-11-22T13:09:55Z</cp:lastPrinted>
  <dcterms:created xsi:type="dcterms:W3CDTF">2014-04-28T21:22:50Z</dcterms:created>
  <dcterms:modified xsi:type="dcterms:W3CDTF">2020-11-02T23:10:41Z</dcterms:modified>
</cp:coreProperties>
</file>