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F3DF2EA-0F88-4BCB-87FB-713A1D0EC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3F20123B-190F-49C8-A324-F78C48E54A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A6F251B-8EFE-4CBA-8F1E-B10F0F9E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40E46D5-34A3-4EF6-B934-6B41A262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C698C73-03E5-45D2-8C02-F8FF5468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491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47B4867-25BD-434F-9D06-94D6AF34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F59962C-CE4D-4AE5-A77E-C96211612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F828FCC-648F-4EC9-8139-2285DA3CF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976CB5D-36AB-4060-A9AE-C13A27517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46B76C-5A19-44B3-A204-0954B96B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17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6954029-4D10-47C1-BBFF-FC28AB3248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59D7B9F-5CE8-44AE-8FF9-839367A10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170A36-C818-4AE4-BC74-ED655B8E5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073509-4E3C-4D5B-8FD6-3F65DA1BE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7F267E-0804-4048-A6FE-2569F4FEF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11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C55398-C8F8-444D-AB5D-2EF7BE3B7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2FF67D2-60D9-455D-89A0-EFD0D10FD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207FCCB-4087-4949-BCBA-4288F649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31A85ED-A89B-47E3-9FAC-1BF123AE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95DDABC-F459-4E67-BAA7-813BABFE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9889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16A1D4-DD70-4FC6-96CD-D911BFEC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DCCF744-0772-4BFB-B733-4030859E3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D9F37F1-7F05-40D8-9758-318E31768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F1236EA-CA50-4C9B-98F9-3A68DB5E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6AFBE20-76DC-4C49-A060-8B40C049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20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06282EC-B215-49FC-8F05-E6DFEABB7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57BF455-87A9-4414-B516-05A32CE61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C1AF80A-0110-45D1-A98D-294843982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F889D40-4094-4EBC-AA91-67702298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3683EB2-7544-4DEB-BA5A-5E2DF67F5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A4EE34F-D716-4034-910C-991F0D6F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007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6573750-37A9-4127-8AD5-4A847430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F9F1216-19B2-4C39-89B3-21718278F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B224757-0188-4C86-BFF4-515BC195B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9A5997D3-7CAF-42BC-A366-5AB167E121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482E3AC-C491-49AF-8BB1-8E2F662D7F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04CB907E-F5FC-4E89-9206-6A1714C31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87F89E2-E90D-4DAF-8716-3E90FA88F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5C1BA364-9A3D-4E19-A286-50CFF8744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179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ECEAC9-78B6-417B-A542-4D147AD90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D6123DCD-6501-4DBB-850F-DFB64130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A9CC4AC-419B-4F2F-BAB8-D19C95CB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FD3C783E-7B02-40E2-9776-73641FC08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514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83AC8594-EA8A-48EC-B2F2-0466AC71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180055CF-EA6F-406A-9124-644068CB6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1302144-7CC0-43EC-AD8B-3D39D96F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51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4040AA-FC5A-4AB6-82A6-04C36857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B344B9-6DCE-456C-9E8B-E02F6564E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43AA221-986A-4D19-AA77-6783D708C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6BE4059-BB2D-4C6C-9001-BE31D3463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257788B-9E6D-4CA1-93CA-DF2BDAE83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61D296B-31B1-42E5-BF67-8C9F3D54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866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5B3DB42-5EBA-4C34-A1A2-18783ED61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9F123031-B742-423E-84B3-4DB7A4865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032140E-3720-4FAA-9A8B-CA990DC03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593CC8B-DAE3-456E-AD4E-F08AB2DA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FAB5D23-7788-4C04-977F-9F139342E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2324AB8-EEE4-405D-AFA2-35C70E41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99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7B52E125-CC48-4CB0-B49D-DD67E8B7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2FA0DFB-8FF8-434E-95BB-EA7D1E30A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52BA91E-B5BC-4A6A-8699-96D5AC3A6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F7630-9190-4392-A275-8F9B51D1C9C5}" type="datetimeFigureOut">
              <a:rPr lang="es-AR" smtClean="0"/>
              <a:t>5/11/2020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199F66B-B009-4A46-81B3-95B904607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5250734-44B2-40E7-98E3-3AED05153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CF7E8-DF2A-4DF0-BAC2-1EF99F4163D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218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>
            <a:extLst>
              <a:ext uri="{FF2B5EF4-FFF2-40B4-BE49-F238E27FC236}">
                <a16:creationId xmlns:a16="http://schemas.microsoft.com/office/drawing/2014/main" xmlns="" id="{1A32EAA1-E107-4F7E-9502-27AE72F331C8}"/>
              </a:ext>
            </a:extLst>
          </p:cNvPr>
          <p:cNvGrpSpPr/>
          <p:nvPr/>
        </p:nvGrpSpPr>
        <p:grpSpPr>
          <a:xfrm>
            <a:off x="2871281" y="163930"/>
            <a:ext cx="6449438" cy="6530140"/>
            <a:chOff x="2871281" y="163930"/>
            <a:chExt cx="6449438" cy="6530140"/>
          </a:xfrm>
        </p:grpSpPr>
        <p:pic>
          <p:nvPicPr>
            <p:cNvPr id="7" name="Imagen 6">
              <a:extLst>
                <a:ext uri="{FF2B5EF4-FFF2-40B4-BE49-F238E27FC236}">
                  <a16:creationId xmlns:a16="http://schemas.microsoft.com/office/drawing/2014/main" xmlns="" id="{A656A5D2-47A7-4D3E-824E-7D211BF09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1281" y="163930"/>
              <a:ext cx="6449438" cy="6530140"/>
            </a:xfrm>
            <a:prstGeom prst="rect">
              <a:avLst/>
            </a:prstGeom>
          </p:spPr>
        </p:pic>
        <p:pic>
          <p:nvPicPr>
            <p:cNvPr id="3" name="Imagen 2">
              <a:extLst>
                <a:ext uri="{FF2B5EF4-FFF2-40B4-BE49-F238E27FC236}">
                  <a16:creationId xmlns:a16="http://schemas.microsoft.com/office/drawing/2014/main" xmlns="" id="{37CB1169-CC82-4F75-B190-9DCE31DC08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508" t="23123" r="83272" b="69499"/>
            <a:stretch/>
          </p:blipFill>
          <p:spPr>
            <a:xfrm>
              <a:off x="6656439" y="1396181"/>
              <a:ext cx="78658" cy="481780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xmlns="" id="{46204D4D-5954-4B01-996A-05A3F517CD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35" t="23311" r="40947" b="72021"/>
            <a:stretch/>
          </p:blipFill>
          <p:spPr>
            <a:xfrm>
              <a:off x="3868995" y="1705896"/>
              <a:ext cx="2728452" cy="3048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0187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24FAD5F-CAB1-4CD1-92C6-DCEA81DC82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"/>
          <a:stretch/>
        </p:blipFill>
        <p:spPr>
          <a:xfrm>
            <a:off x="2827176" y="135731"/>
            <a:ext cx="6569716" cy="65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21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xmlns="" id="{0E116357-CEF9-417E-A70B-F70DDEB061F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" b="329"/>
          <a:stretch/>
        </p:blipFill>
        <p:spPr>
          <a:xfrm>
            <a:off x="2841551" y="174550"/>
            <a:ext cx="6479732" cy="648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266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2F23C80-F6F9-46F2-B3DA-DD6336E62D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594" y="107156"/>
            <a:ext cx="6500811" cy="664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98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84E55AF7-0FA0-4364-8F94-80889A247F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" r="357" b="410"/>
          <a:stretch/>
        </p:blipFill>
        <p:spPr>
          <a:xfrm>
            <a:off x="2864498" y="178594"/>
            <a:ext cx="6466114" cy="647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30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E44B03A-2026-4C51-8A43-F1B3ACAA34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" r="-43" b="150"/>
          <a:stretch/>
        </p:blipFill>
        <p:spPr>
          <a:xfrm>
            <a:off x="2715208" y="214312"/>
            <a:ext cx="6820678" cy="641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21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C9184C9-3012-4CCD-80C0-C3F3DE57C5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" t="549" r="617" b="403"/>
          <a:stretch/>
        </p:blipFill>
        <p:spPr>
          <a:xfrm>
            <a:off x="3461657" y="298580"/>
            <a:ext cx="5271796" cy="627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340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FCEB3B3C-CCAF-4B33-A32A-AB96B59474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" b="218"/>
          <a:stretch/>
        </p:blipFill>
        <p:spPr>
          <a:xfrm>
            <a:off x="2929812" y="247379"/>
            <a:ext cx="6355174" cy="634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944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73BE096-A3BB-419C-83BE-7BF400FB82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5"/>
          <a:stretch/>
        </p:blipFill>
        <p:spPr>
          <a:xfrm>
            <a:off x="2883159" y="177089"/>
            <a:ext cx="6472280" cy="650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24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BEFE167E-BDDA-4702-81DB-9FFC99C9B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570" y="217570"/>
            <a:ext cx="6422859" cy="64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9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B87E876-223E-485C-B1A6-9A6E5E02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/>
          <a:stretch/>
        </p:blipFill>
        <p:spPr>
          <a:xfrm>
            <a:off x="2817845" y="135833"/>
            <a:ext cx="6578945" cy="6586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99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Panorámica</PresentationFormat>
  <Paragraphs>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Luva Vazquez</dc:creator>
  <cp:lastModifiedBy>Karina Karina</cp:lastModifiedBy>
  <cp:revision>5</cp:revision>
  <dcterms:created xsi:type="dcterms:W3CDTF">2020-11-04T17:54:15Z</dcterms:created>
  <dcterms:modified xsi:type="dcterms:W3CDTF">2020-11-05T17:25:45Z</dcterms:modified>
</cp:coreProperties>
</file>